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2477" y="342711"/>
            <a:ext cx="16761460" cy="9600565"/>
          </a:xfrm>
          <a:custGeom>
            <a:avLst/>
            <a:gdLst/>
            <a:ahLst/>
            <a:cxnLst/>
            <a:rect l="l" t="t" r="r" b="b"/>
            <a:pathLst>
              <a:path w="16761460" h="9600565">
                <a:moveTo>
                  <a:pt x="8380709" y="9600349"/>
                </a:moveTo>
                <a:lnTo>
                  <a:pt x="0" y="9600349"/>
                </a:lnTo>
                <a:lnTo>
                  <a:pt x="0" y="0"/>
                </a:lnTo>
                <a:lnTo>
                  <a:pt x="16761363" y="0"/>
                </a:lnTo>
                <a:lnTo>
                  <a:pt x="16761363" y="9600349"/>
                </a:lnTo>
                <a:lnTo>
                  <a:pt x="8380709" y="960034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2480" y="341998"/>
            <a:ext cx="16762094" cy="742315"/>
          </a:xfrm>
          <a:custGeom>
            <a:avLst/>
            <a:gdLst/>
            <a:ahLst/>
            <a:cxnLst/>
            <a:rect l="l" t="t" r="r" b="b"/>
            <a:pathLst>
              <a:path w="16762094" h="742315">
                <a:moveTo>
                  <a:pt x="8380745" y="742239"/>
                </a:moveTo>
                <a:lnTo>
                  <a:pt x="0" y="742239"/>
                </a:lnTo>
                <a:lnTo>
                  <a:pt x="0" y="0"/>
                </a:lnTo>
                <a:lnTo>
                  <a:pt x="16761475" y="0"/>
                </a:lnTo>
                <a:lnTo>
                  <a:pt x="16761475" y="742239"/>
                </a:lnTo>
                <a:lnTo>
                  <a:pt x="8380745" y="742239"/>
                </a:lnTo>
                <a:close/>
              </a:path>
            </a:pathLst>
          </a:custGeom>
          <a:ln w="1871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999946" y="567404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634" y="0"/>
                </a:moveTo>
                <a:lnTo>
                  <a:pt x="225875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929216" y="678979"/>
            <a:ext cx="320040" cy="20320"/>
          </a:xfrm>
          <a:custGeom>
            <a:avLst/>
            <a:gdLst/>
            <a:ahLst/>
            <a:cxnLst/>
            <a:rect l="l" t="t" r="r" b="b"/>
            <a:pathLst>
              <a:path w="320040" h="20320">
                <a:moveTo>
                  <a:pt x="319786" y="1435"/>
                </a:moveTo>
                <a:lnTo>
                  <a:pt x="0" y="0"/>
                </a:lnTo>
                <a:lnTo>
                  <a:pt x="0" y="18707"/>
                </a:lnTo>
                <a:lnTo>
                  <a:pt x="319659" y="20154"/>
                </a:lnTo>
                <a:lnTo>
                  <a:pt x="319786" y="14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512413" y="56735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395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395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55496" y="1795380"/>
            <a:ext cx="4239895" cy="960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55052" y="2556478"/>
            <a:ext cx="7609205" cy="3087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Relationship Id="rId8" Type="http://schemas.openxmlformats.org/officeDocument/2006/relationships/image" Target="../media/image2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1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mailto:seuemail@freepik.com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2.png"/><Relationship Id="rId8" Type="http://schemas.openxmlformats.org/officeDocument/2006/relationships/image" Target="../media/image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2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4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355052" y="2556478"/>
            <a:ext cx="7609205" cy="3087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0"/>
              </a:spcBef>
              <a:tabLst>
                <a:tab pos="1391285" algn="l"/>
                <a:tab pos="3114675" algn="l"/>
                <a:tab pos="3804285" algn="l"/>
                <a:tab pos="4493260" algn="l"/>
              </a:tabLst>
            </a:pPr>
            <a:r>
              <a:rPr dirty="0" sz="5000" spc="315">
                <a:solidFill>
                  <a:srgbClr val="FFFFFF"/>
                </a:solidFill>
                <a:latin typeface="Microsoft Sans Serif"/>
                <a:cs typeface="Microsoft Sans Serif"/>
              </a:rPr>
              <a:t>Optimizing</a:t>
            </a:r>
            <a:r>
              <a:rPr dirty="0" sz="5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5000" spc="80">
                <a:solidFill>
                  <a:srgbClr val="FFFFFF"/>
                </a:solidFill>
                <a:latin typeface="Microsoft Sans Serif"/>
                <a:cs typeface="Microsoft Sans Serif"/>
              </a:rPr>
              <a:t>Maintenance </a:t>
            </a:r>
            <a:r>
              <a:rPr dirty="0" sz="50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5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5000" spc="225">
                <a:solidFill>
                  <a:srgbClr val="FFFFFF"/>
                </a:solidFill>
                <a:latin typeface="Microsoft Sans Serif"/>
                <a:cs typeface="Microsoft Sans Serif"/>
              </a:rPr>
              <a:t>Repair</a:t>
            </a:r>
            <a:r>
              <a:rPr dirty="0" sz="5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5000" spc="95">
                <a:solidFill>
                  <a:srgbClr val="FFFFFF"/>
                </a:solidFill>
                <a:latin typeface="Microsoft Sans Serif"/>
                <a:cs typeface="Microsoft Sans Serif"/>
              </a:rPr>
              <a:t>Techniques </a:t>
            </a:r>
            <a:r>
              <a:rPr dirty="0" sz="5000" spc="73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5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5000" spc="360">
                <a:solidFill>
                  <a:srgbClr val="FFFFFF"/>
                </a:solidFill>
                <a:latin typeface="Microsoft Sans Serif"/>
                <a:cs typeface="Microsoft Sans Serif"/>
              </a:rPr>
              <a:t>Thruster</a:t>
            </a:r>
            <a:r>
              <a:rPr dirty="0" sz="5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5000" spc="-50">
                <a:solidFill>
                  <a:srgbClr val="FFFFFF"/>
                </a:solidFill>
                <a:latin typeface="Microsoft Sans Serif"/>
                <a:cs typeface="Microsoft Sans Serif"/>
              </a:rPr>
              <a:t>ROVs: </a:t>
            </a:r>
            <a:r>
              <a:rPr dirty="0" sz="5000" spc="215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dirty="0" sz="5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5000" spc="730">
                <a:solidFill>
                  <a:srgbClr val="FFFFFF"/>
                </a:solidFill>
                <a:latin typeface="Microsoft Sans Serif"/>
                <a:cs typeface="Microsoft Sans Serif"/>
              </a:rPr>
              <a:t>Reliability</a:t>
            </a:r>
            <a:endParaRPr sz="5000">
              <a:latin typeface="Microsoft Sans Serif"/>
              <a:cs typeface="Microsoft Sans Serif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355052" y="5614003"/>
            <a:ext cx="5196205" cy="7918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391285" algn="l"/>
              </a:tabLst>
            </a:pPr>
            <a:r>
              <a:rPr dirty="0" sz="50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50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5000" spc="85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endParaRPr sz="50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578328" y="2467794"/>
            <a:ext cx="993775" cy="14884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600" spc="-535">
                <a:solidFill>
                  <a:srgbClr val="00FFFF"/>
                </a:solidFill>
                <a:latin typeface="Cambria"/>
                <a:cs typeface="Cambria"/>
              </a:rPr>
              <a:t>⥫</a:t>
            </a:r>
            <a:endParaRPr sz="9600">
              <a:latin typeface="Cambria"/>
              <a:cs typeface="Cambria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52296" y="5035670"/>
            <a:ext cx="4429760" cy="3396615"/>
            <a:chOff x="952296" y="5035670"/>
            <a:chExt cx="4429760" cy="3396615"/>
          </a:xfrm>
        </p:grpSpPr>
        <p:sp>
          <p:nvSpPr>
            <p:cNvPr id="13" name="object 13" descr=""/>
            <p:cNvSpPr/>
            <p:nvPr/>
          </p:nvSpPr>
          <p:spPr>
            <a:xfrm>
              <a:off x="961652" y="5045037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4407729" y="0"/>
                  </a:moveTo>
                  <a:lnTo>
                    <a:pt x="0" y="0"/>
                  </a:lnTo>
                  <a:lnTo>
                    <a:pt x="0" y="3377387"/>
                  </a:lnTo>
                  <a:lnTo>
                    <a:pt x="2203872" y="3377387"/>
                  </a:lnTo>
                  <a:lnTo>
                    <a:pt x="4407729" y="3377387"/>
                  </a:lnTo>
                  <a:lnTo>
                    <a:pt x="440772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61656" y="5045030"/>
              <a:ext cx="4408170" cy="3377565"/>
            </a:xfrm>
            <a:custGeom>
              <a:avLst/>
              <a:gdLst/>
              <a:ahLst/>
              <a:cxnLst/>
              <a:rect l="l" t="t" r="r" b="b"/>
              <a:pathLst>
                <a:path w="4408170" h="3377565">
                  <a:moveTo>
                    <a:pt x="2203875" y="3377392"/>
                  </a:moveTo>
                  <a:lnTo>
                    <a:pt x="0" y="3377392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3377392"/>
                  </a:lnTo>
                  <a:lnTo>
                    <a:pt x="2203875" y="3377392"/>
                  </a:lnTo>
                  <a:close/>
                </a:path>
                <a:path w="4408170" h="3377565">
                  <a:moveTo>
                    <a:pt x="2203875" y="742297"/>
                  </a:moveTo>
                  <a:lnTo>
                    <a:pt x="0" y="742297"/>
                  </a:lnTo>
                  <a:lnTo>
                    <a:pt x="0" y="0"/>
                  </a:lnTo>
                  <a:lnTo>
                    <a:pt x="4407741" y="0"/>
                  </a:lnTo>
                  <a:lnTo>
                    <a:pt x="4407741" y="742297"/>
                  </a:lnTo>
                  <a:lnTo>
                    <a:pt x="2203875" y="742297"/>
                  </a:lnTo>
                  <a:close/>
                </a:path>
                <a:path w="4408170" h="3377565">
                  <a:moveTo>
                    <a:pt x="3883594" y="224636"/>
                  </a:moveTo>
                  <a:lnTo>
                    <a:pt x="4108945" y="449983"/>
                  </a:lnTo>
                </a:path>
                <a:path w="4408170" h="3377565">
                  <a:moveTo>
                    <a:pt x="4108234" y="224636"/>
                  </a:moveTo>
                  <a:lnTo>
                    <a:pt x="3882870" y="449983"/>
                  </a:lnTo>
                </a:path>
                <a:path w="4408170" h="3377565">
                  <a:moveTo>
                    <a:pt x="2812262" y="336954"/>
                  </a:moveTo>
                  <a:lnTo>
                    <a:pt x="3131924" y="338389"/>
                  </a:lnTo>
                </a:path>
                <a:path w="4408170" h="3377565">
                  <a:moveTo>
                    <a:pt x="3507759" y="449272"/>
                  </a:moveTo>
                  <a:lnTo>
                    <a:pt x="3395452" y="449272"/>
                  </a:lnTo>
                  <a:lnTo>
                    <a:pt x="3395452" y="224636"/>
                  </a:lnTo>
                  <a:lnTo>
                    <a:pt x="3620079" y="224636"/>
                  </a:lnTo>
                  <a:lnTo>
                    <a:pt x="3620079" y="449272"/>
                  </a:lnTo>
                  <a:lnTo>
                    <a:pt x="3507759" y="449272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6087" y="6623304"/>
              <a:ext cx="518159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71927" y="6623304"/>
              <a:ext cx="460248" cy="94792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02863" y="6623304"/>
              <a:ext cx="886967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3775" y="6623304"/>
              <a:ext cx="487680" cy="9479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499" y="5038318"/>
              <a:ext cx="4429124" cy="3390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626" y="4645501"/>
            <a:ext cx="8522970" cy="67691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77645" algn="l"/>
                <a:tab pos="4114800" algn="l"/>
                <a:tab pos="6458585" algn="l"/>
              </a:tabLst>
            </a:pPr>
            <a:r>
              <a:rPr dirty="0" sz="4250" spc="-20"/>
              <a:t>Case</a:t>
            </a:r>
            <a:r>
              <a:rPr dirty="0" sz="4250"/>
              <a:t>	</a:t>
            </a:r>
            <a:r>
              <a:rPr dirty="0" sz="4250" spc="360"/>
              <a:t>Studies:</a:t>
            </a:r>
            <a:r>
              <a:rPr dirty="0" sz="4250"/>
              <a:t>	</a:t>
            </a:r>
            <a:r>
              <a:rPr dirty="0" sz="4250" spc="-10"/>
              <a:t>Success</a:t>
            </a:r>
            <a:r>
              <a:rPr dirty="0" sz="4250"/>
              <a:t>	</a:t>
            </a:r>
            <a:r>
              <a:rPr dirty="0" sz="4250" spc="390"/>
              <a:t>Stories</a:t>
            </a:r>
            <a:endParaRPr sz="4250"/>
          </a:p>
        </p:txBody>
      </p:sp>
      <p:sp>
        <p:nvSpPr>
          <p:cNvPr id="3" name="object 3" descr=""/>
          <p:cNvSpPr/>
          <p:nvPr/>
        </p:nvSpPr>
        <p:spPr>
          <a:xfrm>
            <a:off x="2947225" y="6057773"/>
            <a:ext cx="2012950" cy="238125"/>
          </a:xfrm>
          <a:custGeom>
            <a:avLst/>
            <a:gdLst/>
            <a:ahLst/>
            <a:cxnLst/>
            <a:rect l="l" t="t" r="r" b="b"/>
            <a:pathLst>
              <a:path w="2012950" h="238125">
                <a:moveTo>
                  <a:pt x="109016" y="64046"/>
                </a:moveTo>
                <a:lnTo>
                  <a:pt x="61074" y="64046"/>
                </a:lnTo>
                <a:lnTo>
                  <a:pt x="46772" y="64926"/>
                </a:lnTo>
                <a:lnTo>
                  <a:pt x="8577" y="86106"/>
                </a:lnTo>
                <a:lnTo>
                  <a:pt x="0" y="121920"/>
                </a:lnTo>
                <a:lnTo>
                  <a:pt x="0" y="179628"/>
                </a:lnTo>
                <a:lnTo>
                  <a:pt x="15087" y="223659"/>
                </a:lnTo>
                <a:lnTo>
                  <a:pt x="61074" y="237502"/>
                </a:lnTo>
                <a:lnTo>
                  <a:pt x="109016" y="237502"/>
                </a:lnTo>
                <a:lnTo>
                  <a:pt x="109016" y="200202"/>
                </a:lnTo>
                <a:lnTo>
                  <a:pt x="51663" y="200202"/>
                </a:lnTo>
                <a:lnTo>
                  <a:pt x="47205" y="198996"/>
                </a:lnTo>
                <a:lnTo>
                  <a:pt x="44500" y="196608"/>
                </a:lnTo>
                <a:lnTo>
                  <a:pt x="41833" y="194195"/>
                </a:lnTo>
                <a:lnTo>
                  <a:pt x="40513" y="190690"/>
                </a:lnTo>
                <a:lnTo>
                  <a:pt x="40513" y="110858"/>
                </a:lnTo>
                <a:lnTo>
                  <a:pt x="41833" y="107340"/>
                </a:lnTo>
                <a:lnTo>
                  <a:pt x="44500" y="104940"/>
                </a:lnTo>
                <a:lnTo>
                  <a:pt x="47205" y="102552"/>
                </a:lnTo>
                <a:lnTo>
                  <a:pt x="51663" y="101346"/>
                </a:lnTo>
                <a:lnTo>
                  <a:pt x="109016" y="101346"/>
                </a:lnTo>
                <a:lnTo>
                  <a:pt x="109016" y="64046"/>
                </a:lnTo>
                <a:close/>
              </a:path>
              <a:path w="2012950" h="238125">
                <a:moveTo>
                  <a:pt x="221830" y="64046"/>
                </a:moveTo>
                <a:lnTo>
                  <a:pt x="168719" y="64046"/>
                </a:lnTo>
                <a:lnTo>
                  <a:pt x="168719" y="101346"/>
                </a:lnTo>
                <a:lnTo>
                  <a:pt x="231241" y="101346"/>
                </a:lnTo>
                <a:lnTo>
                  <a:pt x="235661" y="102552"/>
                </a:lnTo>
                <a:lnTo>
                  <a:pt x="241033" y="107340"/>
                </a:lnTo>
                <a:lnTo>
                  <a:pt x="242392" y="110858"/>
                </a:lnTo>
                <a:lnTo>
                  <a:pt x="242392" y="124891"/>
                </a:lnTo>
                <a:lnTo>
                  <a:pt x="209308" y="124891"/>
                </a:lnTo>
                <a:lnTo>
                  <a:pt x="185939" y="128411"/>
                </a:lnTo>
                <a:lnTo>
                  <a:pt x="169246" y="138968"/>
                </a:lnTo>
                <a:lnTo>
                  <a:pt x="159231" y="156561"/>
                </a:lnTo>
                <a:lnTo>
                  <a:pt x="155892" y="181190"/>
                </a:lnTo>
                <a:lnTo>
                  <a:pt x="155892" y="187604"/>
                </a:lnTo>
                <a:lnTo>
                  <a:pt x="169037" y="225933"/>
                </a:lnTo>
                <a:lnTo>
                  <a:pt x="208991" y="237502"/>
                </a:lnTo>
                <a:lnTo>
                  <a:pt x="247865" y="237502"/>
                </a:lnTo>
                <a:lnTo>
                  <a:pt x="254406" y="234480"/>
                </a:lnTo>
                <a:lnTo>
                  <a:pt x="257175" y="228434"/>
                </a:lnTo>
                <a:lnTo>
                  <a:pt x="298932" y="228434"/>
                </a:lnTo>
                <a:lnTo>
                  <a:pt x="298932" y="201764"/>
                </a:lnTo>
                <a:lnTo>
                  <a:pt x="290068" y="201764"/>
                </a:lnTo>
                <a:lnTo>
                  <a:pt x="285191" y="201472"/>
                </a:lnTo>
                <a:lnTo>
                  <a:pt x="283425" y="200329"/>
                </a:lnTo>
                <a:lnTo>
                  <a:pt x="283346" y="200202"/>
                </a:lnTo>
                <a:lnTo>
                  <a:pt x="202095" y="200202"/>
                </a:lnTo>
                <a:lnTo>
                  <a:pt x="199618" y="199580"/>
                </a:lnTo>
                <a:lnTo>
                  <a:pt x="198361" y="198323"/>
                </a:lnTo>
                <a:lnTo>
                  <a:pt x="197116" y="197015"/>
                </a:lnTo>
                <a:lnTo>
                  <a:pt x="196481" y="194513"/>
                </a:lnTo>
                <a:lnTo>
                  <a:pt x="196481" y="171081"/>
                </a:lnTo>
                <a:lnTo>
                  <a:pt x="197637" y="168059"/>
                </a:lnTo>
                <a:lnTo>
                  <a:pt x="199923" y="165709"/>
                </a:lnTo>
                <a:lnTo>
                  <a:pt x="202272" y="163360"/>
                </a:lnTo>
                <a:lnTo>
                  <a:pt x="205295" y="162191"/>
                </a:lnTo>
                <a:lnTo>
                  <a:pt x="282981" y="162191"/>
                </a:lnTo>
                <a:lnTo>
                  <a:pt x="282981" y="121920"/>
                </a:lnTo>
                <a:lnTo>
                  <a:pt x="267652" y="78117"/>
                </a:lnTo>
                <a:lnTo>
                  <a:pt x="236125" y="64926"/>
                </a:lnTo>
                <a:lnTo>
                  <a:pt x="221830" y="64046"/>
                </a:lnTo>
                <a:close/>
              </a:path>
              <a:path w="2012950" h="238125">
                <a:moveTo>
                  <a:pt x="298932" y="228434"/>
                </a:moveTo>
                <a:lnTo>
                  <a:pt x="257175" y="228434"/>
                </a:lnTo>
                <a:lnTo>
                  <a:pt x="256603" y="230098"/>
                </a:lnTo>
                <a:lnTo>
                  <a:pt x="258394" y="232029"/>
                </a:lnTo>
                <a:lnTo>
                  <a:pt x="266788" y="236410"/>
                </a:lnTo>
                <a:lnTo>
                  <a:pt x="270827" y="237502"/>
                </a:lnTo>
                <a:lnTo>
                  <a:pt x="298932" y="237502"/>
                </a:lnTo>
                <a:lnTo>
                  <a:pt x="298932" y="228434"/>
                </a:lnTo>
                <a:close/>
              </a:path>
              <a:path w="2012950" h="238125">
                <a:moveTo>
                  <a:pt x="282981" y="162191"/>
                </a:moveTo>
                <a:lnTo>
                  <a:pt x="242392" y="162191"/>
                </a:lnTo>
                <a:lnTo>
                  <a:pt x="242367" y="194513"/>
                </a:lnTo>
                <a:lnTo>
                  <a:pt x="241998" y="196811"/>
                </a:lnTo>
                <a:lnTo>
                  <a:pt x="240436" y="199517"/>
                </a:lnTo>
                <a:lnTo>
                  <a:pt x="238137" y="200202"/>
                </a:lnTo>
                <a:lnTo>
                  <a:pt x="283346" y="200202"/>
                </a:lnTo>
                <a:lnTo>
                  <a:pt x="282981" y="199618"/>
                </a:lnTo>
                <a:lnTo>
                  <a:pt x="282981" y="162191"/>
                </a:lnTo>
                <a:close/>
              </a:path>
              <a:path w="2012950" h="238125">
                <a:moveTo>
                  <a:pt x="449516" y="64046"/>
                </a:moveTo>
                <a:lnTo>
                  <a:pt x="399935" y="64046"/>
                </a:lnTo>
                <a:lnTo>
                  <a:pt x="387677" y="64744"/>
                </a:lnTo>
                <a:lnTo>
                  <a:pt x="353287" y="81632"/>
                </a:lnTo>
                <a:lnTo>
                  <a:pt x="345186" y="111048"/>
                </a:lnTo>
                <a:lnTo>
                  <a:pt x="345186" y="120357"/>
                </a:lnTo>
                <a:lnTo>
                  <a:pt x="365638" y="161155"/>
                </a:lnTo>
                <a:lnTo>
                  <a:pt x="396417" y="167665"/>
                </a:lnTo>
                <a:lnTo>
                  <a:pt x="412965" y="167665"/>
                </a:lnTo>
                <a:lnTo>
                  <a:pt x="415340" y="170243"/>
                </a:lnTo>
                <a:lnTo>
                  <a:pt x="415340" y="195033"/>
                </a:lnTo>
                <a:lnTo>
                  <a:pt x="414553" y="197015"/>
                </a:lnTo>
                <a:lnTo>
                  <a:pt x="412991" y="198323"/>
                </a:lnTo>
                <a:lnTo>
                  <a:pt x="411429" y="199580"/>
                </a:lnTo>
                <a:lnTo>
                  <a:pt x="408571" y="200202"/>
                </a:lnTo>
                <a:lnTo>
                  <a:pt x="346837" y="200202"/>
                </a:lnTo>
                <a:lnTo>
                  <a:pt x="346837" y="237502"/>
                </a:lnTo>
                <a:lnTo>
                  <a:pt x="401193" y="237502"/>
                </a:lnTo>
                <a:lnTo>
                  <a:pt x="413349" y="236774"/>
                </a:lnTo>
                <a:lnTo>
                  <a:pt x="447748" y="219294"/>
                </a:lnTo>
                <a:lnTo>
                  <a:pt x="455930" y="190817"/>
                </a:lnTo>
                <a:lnTo>
                  <a:pt x="455930" y="176428"/>
                </a:lnTo>
                <a:lnTo>
                  <a:pt x="435344" y="135358"/>
                </a:lnTo>
                <a:lnTo>
                  <a:pt x="405333" y="128409"/>
                </a:lnTo>
                <a:lnTo>
                  <a:pt x="391541" y="128409"/>
                </a:lnTo>
                <a:lnTo>
                  <a:pt x="389356" y="127812"/>
                </a:lnTo>
                <a:lnTo>
                  <a:pt x="386435" y="125412"/>
                </a:lnTo>
                <a:lnTo>
                  <a:pt x="385699" y="123431"/>
                </a:lnTo>
                <a:lnTo>
                  <a:pt x="385699" y="106616"/>
                </a:lnTo>
                <a:lnTo>
                  <a:pt x="386562" y="104686"/>
                </a:lnTo>
                <a:lnTo>
                  <a:pt x="390055" y="102031"/>
                </a:lnTo>
                <a:lnTo>
                  <a:pt x="392874" y="101346"/>
                </a:lnTo>
                <a:lnTo>
                  <a:pt x="449516" y="101346"/>
                </a:lnTo>
                <a:lnTo>
                  <a:pt x="449516" y="64046"/>
                </a:lnTo>
                <a:close/>
              </a:path>
              <a:path w="2012950" h="238125">
                <a:moveTo>
                  <a:pt x="583438" y="64046"/>
                </a:moveTo>
                <a:lnTo>
                  <a:pt x="568350" y="64046"/>
                </a:lnTo>
                <a:lnTo>
                  <a:pt x="554241" y="64910"/>
                </a:lnTo>
                <a:lnTo>
                  <a:pt x="518218" y="85804"/>
                </a:lnTo>
                <a:lnTo>
                  <a:pt x="510476" y="179628"/>
                </a:lnTo>
                <a:lnTo>
                  <a:pt x="511424" y="193675"/>
                </a:lnTo>
                <a:lnTo>
                  <a:pt x="534208" y="229717"/>
                </a:lnTo>
                <a:lnTo>
                  <a:pt x="571563" y="237502"/>
                </a:lnTo>
                <a:lnTo>
                  <a:pt x="625983" y="237502"/>
                </a:lnTo>
                <a:lnTo>
                  <a:pt x="625983" y="200202"/>
                </a:lnTo>
                <a:lnTo>
                  <a:pt x="562152" y="200202"/>
                </a:lnTo>
                <a:lnTo>
                  <a:pt x="557682" y="198996"/>
                </a:lnTo>
                <a:lnTo>
                  <a:pt x="554977" y="196608"/>
                </a:lnTo>
                <a:lnTo>
                  <a:pt x="552323" y="194195"/>
                </a:lnTo>
                <a:lnTo>
                  <a:pt x="550989" y="190690"/>
                </a:lnTo>
                <a:lnTo>
                  <a:pt x="550989" y="168605"/>
                </a:lnTo>
                <a:lnTo>
                  <a:pt x="636231" y="168605"/>
                </a:lnTo>
                <a:lnTo>
                  <a:pt x="636231" y="131305"/>
                </a:lnTo>
                <a:lnTo>
                  <a:pt x="550989" y="131305"/>
                </a:lnTo>
                <a:lnTo>
                  <a:pt x="551028" y="110185"/>
                </a:lnTo>
                <a:lnTo>
                  <a:pt x="551929" y="106692"/>
                </a:lnTo>
                <a:lnTo>
                  <a:pt x="555675" y="102425"/>
                </a:lnTo>
                <a:lnTo>
                  <a:pt x="559460" y="101346"/>
                </a:lnTo>
                <a:lnTo>
                  <a:pt x="633937" y="101346"/>
                </a:lnTo>
                <a:lnTo>
                  <a:pt x="632831" y="96500"/>
                </a:lnTo>
                <a:lnTo>
                  <a:pt x="606063" y="67721"/>
                </a:lnTo>
                <a:lnTo>
                  <a:pt x="595508" y="64965"/>
                </a:lnTo>
                <a:lnTo>
                  <a:pt x="583438" y="64046"/>
                </a:lnTo>
                <a:close/>
              </a:path>
              <a:path w="2012950" h="238125">
                <a:moveTo>
                  <a:pt x="633937" y="101346"/>
                </a:moveTo>
                <a:lnTo>
                  <a:pt x="587451" y="101346"/>
                </a:lnTo>
                <a:lnTo>
                  <a:pt x="590473" y="102527"/>
                </a:lnTo>
                <a:lnTo>
                  <a:pt x="592823" y="104863"/>
                </a:lnTo>
                <a:lnTo>
                  <a:pt x="595172" y="107162"/>
                </a:lnTo>
                <a:lnTo>
                  <a:pt x="596341" y="110185"/>
                </a:lnTo>
                <a:lnTo>
                  <a:pt x="596341" y="131305"/>
                </a:lnTo>
                <a:lnTo>
                  <a:pt x="636231" y="131305"/>
                </a:lnTo>
                <a:lnTo>
                  <a:pt x="636231" y="120357"/>
                </a:lnTo>
                <a:lnTo>
                  <a:pt x="635391" y="107817"/>
                </a:lnTo>
                <a:lnTo>
                  <a:pt x="635158" y="106692"/>
                </a:lnTo>
                <a:lnTo>
                  <a:pt x="633937" y="101346"/>
                </a:lnTo>
                <a:close/>
              </a:path>
              <a:path w="2012950" h="238125">
                <a:moveTo>
                  <a:pt x="968362" y="64046"/>
                </a:moveTo>
                <a:lnTo>
                  <a:pt x="918781" y="64046"/>
                </a:lnTo>
                <a:lnTo>
                  <a:pt x="906522" y="64744"/>
                </a:lnTo>
                <a:lnTo>
                  <a:pt x="872134" y="81632"/>
                </a:lnTo>
                <a:lnTo>
                  <a:pt x="864044" y="111048"/>
                </a:lnTo>
                <a:lnTo>
                  <a:pt x="864044" y="120357"/>
                </a:lnTo>
                <a:lnTo>
                  <a:pt x="884484" y="161155"/>
                </a:lnTo>
                <a:lnTo>
                  <a:pt x="915263" y="167665"/>
                </a:lnTo>
                <a:lnTo>
                  <a:pt x="931811" y="167665"/>
                </a:lnTo>
                <a:lnTo>
                  <a:pt x="934186" y="170243"/>
                </a:lnTo>
                <a:lnTo>
                  <a:pt x="934186" y="195033"/>
                </a:lnTo>
                <a:lnTo>
                  <a:pt x="933411" y="197015"/>
                </a:lnTo>
                <a:lnTo>
                  <a:pt x="931849" y="198323"/>
                </a:lnTo>
                <a:lnTo>
                  <a:pt x="930275" y="199580"/>
                </a:lnTo>
                <a:lnTo>
                  <a:pt x="927404" y="200202"/>
                </a:lnTo>
                <a:lnTo>
                  <a:pt x="865682" y="200202"/>
                </a:lnTo>
                <a:lnTo>
                  <a:pt x="865682" y="237502"/>
                </a:lnTo>
                <a:lnTo>
                  <a:pt x="920038" y="237502"/>
                </a:lnTo>
                <a:lnTo>
                  <a:pt x="932195" y="236774"/>
                </a:lnTo>
                <a:lnTo>
                  <a:pt x="966599" y="219294"/>
                </a:lnTo>
                <a:lnTo>
                  <a:pt x="974775" y="190817"/>
                </a:lnTo>
                <a:lnTo>
                  <a:pt x="974775" y="176428"/>
                </a:lnTo>
                <a:lnTo>
                  <a:pt x="954197" y="135358"/>
                </a:lnTo>
                <a:lnTo>
                  <a:pt x="924179" y="128409"/>
                </a:lnTo>
                <a:lnTo>
                  <a:pt x="910386" y="128409"/>
                </a:lnTo>
                <a:lnTo>
                  <a:pt x="908202" y="127812"/>
                </a:lnTo>
                <a:lnTo>
                  <a:pt x="905281" y="125412"/>
                </a:lnTo>
                <a:lnTo>
                  <a:pt x="904544" y="123431"/>
                </a:lnTo>
                <a:lnTo>
                  <a:pt x="904544" y="106616"/>
                </a:lnTo>
                <a:lnTo>
                  <a:pt x="905408" y="104686"/>
                </a:lnTo>
                <a:lnTo>
                  <a:pt x="908900" y="102031"/>
                </a:lnTo>
                <a:lnTo>
                  <a:pt x="911720" y="101346"/>
                </a:lnTo>
                <a:lnTo>
                  <a:pt x="968362" y="101346"/>
                </a:lnTo>
                <a:lnTo>
                  <a:pt x="968362" y="64046"/>
                </a:lnTo>
                <a:close/>
              </a:path>
              <a:path w="2012950" h="238125">
                <a:moveTo>
                  <a:pt x="1104480" y="101346"/>
                </a:moveTo>
                <a:lnTo>
                  <a:pt x="1063891" y="101346"/>
                </a:lnTo>
                <a:lnTo>
                  <a:pt x="1063891" y="192379"/>
                </a:lnTo>
                <a:lnTo>
                  <a:pt x="1080088" y="230376"/>
                </a:lnTo>
                <a:lnTo>
                  <a:pt x="1104163" y="237502"/>
                </a:lnTo>
                <a:lnTo>
                  <a:pt x="1151242" y="237502"/>
                </a:lnTo>
                <a:lnTo>
                  <a:pt x="1151242" y="200202"/>
                </a:lnTo>
                <a:lnTo>
                  <a:pt x="1108887" y="200202"/>
                </a:lnTo>
                <a:lnTo>
                  <a:pt x="1106754" y="199834"/>
                </a:lnTo>
                <a:lnTo>
                  <a:pt x="1105814" y="199097"/>
                </a:lnTo>
                <a:lnTo>
                  <a:pt x="1104925" y="198323"/>
                </a:lnTo>
                <a:lnTo>
                  <a:pt x="1104480" y="196621"/>
                </a:lnTo>
                <a:lnTo>
                  <a:pt x="1104480" y="101346"/>
                </a:lnTo>
                <a:close/>
              </a:path>
              <a:path w="2012950" h="238125">
                <a:moveTo>
                  <a:pt x="1151242" y="64046"/>
                </a:moveTo>
                <a:lnTo>
                  <a:pt x="1033475" y="64046"/>
                </a:lnTo>
                <a:lnTo>
                  <a:pt x="1033475" y="101346"/>
                </a:lnTo>
                <a:lnTo>
                  <a:pt x="1151242" y="101346"/>
                </a:lnTo>
                <a:lnTo>
                  <a:pt x="1151242" y="64046"/>
                </a:lnTo>
                <a:close/>
              </a:path>
              <a:path w="2012950" h="238125">
                <a:moveTo>
                  <a:pt x="1104480" y="25565"/>
                </a:moveTo>
                <a:lnTo>
                  <a:pt x="1063891" y="25565"/>
                </a:lnTo>
                <a:lnTo>
                  <a:pt x="1063891" y="64046"/>
                </a:lnTo>
                <a:lnTo>
                  <a:pt x="1104480" y="64046"/>
                </a:lnTo>
                <a:lnTo>
                  <a:pt x="1104480" y="25565"/>
                </a:lnTo>
                <a:close/>
              </a:path>
              <a:path w="2012950" h="238125">
                <a:moveTo>
                  <a:pt x="1242479" y="64046"/>
                </a:moveTo>
                <a:lnTo>
                  <a:pt x="1201966" y="64046"/>
                </a:lnTo>
                <a:lnTo>
                  <a:pt x="1201966" y="179628"/>
                </a:lnTo>
                <a:lnTo>
                  <a:pt x="1216583" y="223431"/>
                </a:lnTo>
                <a:lnTo>
                  <a:pt x="1259827" y="237502"/>
                </a:lnTo>
                <a:lnTo>
                  <a:pt x="1282204" y="237502"/>
                </a:lnTo>
                <a:lnTo>
                  <a:pt x="1289443" y="235292"/>
                </a:lnTo>
                <a:lnTo>
                  <a:pt x="1292529" y="230860"/>
                </a:lnTo>
                <a:lnTo>
                  <a:pt x="1328661" y="230860"/>
                </a:lnTo>
                <a:lnTo>
                  <a:pt x="1328661" y="200202"/>
                </a:lnTo>
                <a:lnTo>
                  <a:pt x="1252042" y="200202"/>
                </a:lnTo>
                <a:lnTo>
                  <a:pt x="1248524" y="198970"/>
                </a:lnTo>
                <a:lnTo>
                  <a:pt x="1246073" y="196519"/>
                </a:lnTo>
                <a:lnTo>
                  <a:pt x="1243672" y="194068"/>
                </a:lnTo>
                <a:lnTo>
                  <a:pt x="1242479" y="190576"/>
                </a:lnTo>
                <a:lnTo>
                  <a:pt x="1242479" y="64046"/>
                </a:lnTo>
                <a:close/>
              </a:path>
              <a:path w="2012950" h="238125">
                <a:moveTo>
                  <a:pt x="1328661" y="230860"/>
                </a:moveTo>
                <a:lnTo>
                  <a:pt x="1292529" y="230860"/>
                </a:lnTo>
                <a:lnTo>
                  <a:pt x="1289710" y="237502"/>
                </a:lnTo>
                <a:lnTo>
                  <a:pt x="1328661" y="237502"/>
                </a:lnTo>
                <a:lnTo>
                  <a:pt x="1328661" y="230860"/>
                </a:lnTo>
                <a:close/>
              </a:path>
              <a:path w="2012950" h="238125">
                <a:moveTo>
                  <a:pt x="1328661" y="64046"/>
                </a:moveTo>
                <a:lnTo>
                  <a:pt x="1288148" y="64046"/>
                </a:lnTo>
                <a:lnTo>
                  <a:pt x="1288073" y="190576"/>
                </a:lnTo>
                <a:lnTo>
                  <a:pt x="1287881" y="192379"/>
                </a:lnTo>
                <a:lnTo>
                  <a:pt x="1286687" y="194729"/>
                </a:lnTo>
                <a:lnTo>
                  <a:pt x="1284554" y="196913"/>
                </a:lnTo>
                <a:lnTo>
                  <a:pt x="1282458" y="199097"/>
                </a:lnTo>
                <a:lnTo>
                  <a:pt x="1278940" y="200202"/>
                </a:lnTo>
                <a:lnTo>
                  <a:pt x="1328661" y="200202"/>
                </a:lnTo>
                <a:lnTo>
                  <a:pt x="1328661" y="64046"/>
                </a:lnTo>
                <a:close/>
              </a:path>
              <a:path w="2012950" h="238125">
                <a:moveTo>
                  <a:pt x="1504188" y="0"/>
                </a:moveTo>
                <a:lnTo>
                  <a:pt x="1463675" y="0"/>
                </a:lnTo>
                <a:lnTo>
                  <a:pt x="1463675" y="64046"/>
                </a:lnTo>
                <a:lnTo>
                  <a:pt x="1433093" y="64046"/>
                </a:lnTo>
                <a:lnTo>
                  <a:pt x="1387348" y="78117"/>
                </a:lnTo>
                <a:lnTo>
                  <a:pt x="1372019" y="121920"/>
                </a:lnTo>
                <a:lnTo>
                  <a:pt x="1372019" y="179628"/>
                </a:lnTo>
                <a:lnTo>
                  <a:pt x="1387195" y="223659"/>
                </a:lnTo>
                <a:lnTo>
                  <a:pt x="1433093" y="237502"/>
                </a:lnTo>
                <a:lnTo>
                  <a:pt x="1457706" y="237502"/>
                </a:lnTo>
                <a:lnTo>
                  <a:pt x="1464983" y="235292"/>
                </a:lnTo>
                <a:lnTo>
                  <a:pt x="1468056" y="230860"/>
                </a:lnTo>
                <a:lnTo>
                  <a:pt x="1504188" y="230860"/>
                </a:lnTo>
                <a:lnTo>
                  <a:pt x="1504188" y="200202"/>
                </a:lnTo>
                <a:lnTo>
                  <a:pt x="1423682" y="200202"/>
                </a:lnTo>
                <a:lnTo>
                  <a:pt x="1419225" y="198996"/>
                </a:lnTo>
                <a:lnTo>
                  <a:pt x="1416519" y="196608"/>
                </a:lnTo>
                <a:lnTo>
                  <a:pt x="1413865" y="194195"/>
                </a:lnTo>
                <a:lnTo>
                  <a:pt x="1412532" y="190690"/>
                </a:lnTo>
                <a:lnTo>
                  <a:pt x="1412532" y="110858"/>
                </a:lnTo>
                <a:lnTo>
                  <a:pt x="1413865" y="107340"/>
                </a:lnTo>
                <a:lnTo>
                  <a:pt x="1416519" y="104940"/>
                </a:lnTo>
                <a:lnTo>
                  <a:pt x="1419225" y="102552"/>
                </a:lnTo>
                <a:lnTo>
                  <a:pt x="1423682" y="101346"/>
                </a:lnTo>
                <a:lnTo>
                  <a:pt x="1504188" y="101346"/>
                </a:lnTo>
                <a:lnTo>
                  <a:pt x="1504188" y="0"/>
                </a:lnTo>
                <a:close/>
              </a:path>
              <a:path w="2012950" h="238125">
                <a:moveTo>
                  <a:pt x="1504188" y="230860"/>
                </a:moveTo>
                <a:lnTo>
                  <a:pt x="1468056" y="230860"/>
                </a:lnTo>
                <a:lnTo>
                  <a:pt x="1465237" y="237502"/>
                </a:lnTo>
                <a:lnTo>
                  <a:pt x="1504188" y="237502"/>
                </a:lnTo>
                <a:lnTo>
                  <a:pt x="1504188" y="230860"/>
                </a:lnTo>
                <a:close/>
              </a:path>
              <a:path w="2012950" h="238125">
                <a:moveTo>
                  <a:pt x="1504188" y="101346"/>
                </a:moveTo>
                <a:lnTo>
                  <a:pt x="1463675" y="101346"/>
                </a:lnTo>
                <a:lnTo>
                  <a:pt x="1463675" y="191757"/>
                </a:lnTo>
                <a:lnTo>
                  <a:pt x="1462582" y="194195"/>
                </a:lnTo>
                <a:lnTo>
                  <a:pt x="1458201" y="198996"/>
                </a:lnTo>
                <a:lnTo>
                  <a:pt x="1454543" y="200202"/>
                </a:lnTo>
                <a:lnTo>
                  <a:pt x="1504188" y="200202"/>
                </a:lnTo>
                <a:lnTo>
                  <a:pt x="1504188" y="101346"/>
                </a:lnTo>
                <a:close/>
              </a:path>
              <a:path w="2012950" h="238125">
                <a:moveTo>
                  <a:pt x="1632877" y="0"/>
                </a:moveTo>
                <a:lnTo>
                  <a:pt x="1589151" y="0"/>
                </a:lnTo>
                <a:lnTo>
                  <a:pt x="1589151" y="42075"/>
                </a:lnTo>
                <a:lnTo>
                  <a:pt x="1632877" y="42075"/>
                </a:lnTo>
                <a:lnTo>
                  <a:pt x="1632877" y="0"/>
                </a:lnTo>
                <a:close/>
              </a:path>
              <a:path w="2012950" h="238125">
                <a:moveTo>
                  <a:pt x="1631302" y="64046"/>
                </a:moveTo>
                <a:lnTo>
                  <a:pt x="1543723" y="64046"/>
                </a:lnTo>
                <a:lnTo>
                  <a:pt x="1543723" y="101346"/>
                </a:lnTo>
                <a:lnTo>
                  <a:pt x="1590802" y="101346"/>
                </a:lnTo>
                <a:lnTo>
                  <a:pt x="1590802" y="237502"/>
                </a:lnTo>
                <a:lnTo>
                  <a:pt x="1678698" y="237502"/>
                </a:lnTo>
                <a:lnTo>
                  <a:pt x="1678698" y="200202"/>
                </a:lnTo>
                <a:lnTo>
                  <a:pt x="1631302" y="200202"/>
                </a:lnTo>
                <a:lnTo>
                  <a:pt x="1631302" y="64046"/>
                </a:lnTo>
                <a:close/>
              </a:path>
              <a:path w="2012950" h="238125">
                <a:moveTo>
                  <a:pt x="1794090" y="64046"/>
                </a:moveTo>
                <a:lnTo>
                  <a:pt x="1778990" y="64046"/>
                </a:lnTo>
                <a:lnTo>
                  <a:pt x="1764889" y="64910"/>
                </a:lnTo>
                <a:lnTo>
                  <a:pt x="1728866" y="85804"/>
                </a:lnTo>
                <a:lnTo>
                  <a:pt x="1721129" y="179628"/>
                </a:lnTo>
                <a:lnTo>
                  <a:pt x="1722077" y="193675"/>
                </a:lnTo>
                <a:lnTo>
                  <a:pt x="1744854" y="229717"/>
                </a:lnTo>
                <a:lnTo>
                  <a:pt x="1782203" y="237502"/>
                </a:lnTo>
                <a:lnTo>
                  <a:pt x="1836635" y="237502"/>
                </a:lnTo>
                <a:lnTo>
                  <a:pt x="1836635" y="200202"/>
                </a:lnTo>
                <a:lnTo>
                  <a:pt x="1772793" y="200202"/>
                </a:lnTo>
                <a:lnTo>
                  <a:pt x="1768335" y="198996"/>
                </a:lnTo>
                <a:lnTo>
                  <a:pt x="1765630" y="196608"/>
                </a:lnTo>
                <a:lnTo>
                  <a:pt x="1762963" y="194195"/>
                </a:lnTo>
                <a:lnTo>
                  <a:pt x="1761642" y="190690"/>
                </a:lnTo>
                <a:lnTo>
                  <a:pt x="1761642" y="168605"/>
                </a:lnTo>
                <a:lnTo>
                  <a:pt x="1846872" y="168605"/>
                </a:lnTo>
                <a:lnTo>
                  <a:pt x="1846872" y="131305"/>
                </a:lnTo>
                <a:lnTo>
                  <a:pt x="1761642" y="131305"/>
                </a:lnTo>
                <a:lnTo>
                  <a:pt x="1761681" y="110185"/>
                </a:lnTo>
                <a:lnTo>
                  <a:pt x="1762569" y="106692"/>
                </a:lnTo>
                <a:lnTo>
                  <a:pt x="1766328" y="102425"/>
                </a:lnTo>
                <a:lnTo>
                  <a:pt x="1770100" y="101346"/>
                </a:lnTo>
                <a:lnTo>
                  <a:pt x="1844578" y="101346"/>
                </a:lnTo>
                <a:lnTo>
                  <a:pt x="1843471" y="96500"/>
                </a:lnTo>
                <a:lnTo>
                  <a:pt x="1816714" y="67721"/>
                </a:lnTo>
                <a:lnTo>
                  <a:pt x="1806161" y="64965"/>
                </a:lnTo>
                <a:lnTo>
                  <a:pt x="1794090" y="64046"/>
                </a:lnTo>
                <a:close/>
              </a:path>
              <a:path w="2012950" h="238125">
                <a:moveTo>
                  <a:pt x="1844578" y="101346"/>
                </a:moveTo>
                <a:lnTo>
                  <a:pt x="1798104" y="101346"/>
                </a:lnTo>
                <a:lnTo>
                  <a:pt x="1801126" y="102527"/>
                </a:lnTo>
                <a:lnTo>
                  <a:pt x="1805813" y="107162"/>
                </a:lnTo>
                <a:lnTo>
                  <a:pt x="1806994" y="110185"/>
                </a:lnTo>
                <a:lnTo>
                  <a:pt x="1806994" y="131305"/>
                </a:lnTo>
                <a:lnTo>
                  <a:pt x="1846872" y="131305"/>
                </a:lnTo>
                <a:lnTo>
                  <a:pt x="1846872" y="120357"/>
                </a:lnTo>
                <a:lnTo>
                  <a:pt x="1846032" y="107817"/>
                </a:lnTo>
                <a:lnTo>
                  <a:pt x="1845799" y="106692"/>
                </a:lnTo>
                <a:lnTo>
                  <a:pt x="1844578" y="101346"/>
                </a:lnTo>
                <a:close/>
              </a:path>
              <a:path w="2012950" h="238125">
                <a:moveTo>
                  <a:pt x="2006066" y="64046"/>
                </a:moveTo>
                <a:lnTo>
                  <a:pt x="1956485" y="64046"/>
                </a:lnTo>
                <a:lnTo>
                  <a:pt x="1944225" y="64744"/>
                </a:lnTo>
                <a:lnTo>
                  <a:pt x="1909831" y="81632"/>
                </a:lnTo>
                <a:lnTo>
                  <a:pt x="1901736" y="111048"/>
                </a:lnTo>
                <a:lnTo>
                  <a:pt x="1901736" y="120357"/>
                </a:lnTo>
                <a:lnTo>
                  <a:pt x="1922183" y="161155"/>
                </a:lnTo>
                <a:lnTo>
                  <a:pt x="1952955" y="167665"/>
                </a:lnTo>
                <a:lnTo>
                  <a:pt x="1969516" y="167665"/>
                </a:lnTo>
                <a:lnTo>
                  <a:pt x="1971890" y="170243"/>
                </a:lnTo>
                <a:lnTo>
                  <a:pt x="1971890" y="195033"/>
                </a:lnTo>
                <a:lnTo>
                  <a:pt x="1971103" y="197015"/>
                </a:lnTo>
                <a:lnTo>
                  <a:pt x="1969541" y="198323"/>
                </a:lnTo>
                <a:lnTo>
                  <a:pt x="1967979" y="199580"/>
                </a:lnTo>
                <a:lnTo>
                  <a:pt x="1965109" y="200202"/>
                </a:lnTo>
                <a:lnTo>
                  <a:pt x="1903387" y="200202"/>
                </a:lnTo>
                <a:lnTo>
                  <a:pt x="1903387" y="237502"/>
                </a:lnTo>
                <a:lnTo>
                  <a:pt x="1957730" y="237502"/>
                </a:lnTo>
                <a:lnTo>
                  <a:pt x="1969893" y="236774"/>
                </a:lnTo>
                <a:lnTo>
                  <a:pt x="2004293" y="219294"/>
                </a:lnTo>
                <a:lnTo>
                  <a:pt x="2012480" y="190817"/>
                </a:lnTo>
                <a:lnTo>
                  <a:pt x="2012480" y="176428"/>
                </a:lnTo>
                <a:lnTo>
                  <a:pt x="1991894" y="135358"/>
                </a:lnTo>
                <a:lnTo>
                  <a:pt x="1961883" y="128409"/>
                </a:lnTo>
                <a:lnTo>
                  <a:pt x="1948091" y="128409"/>
                </a:lnTo>
                <a:lnTo>
                  <a:pt x="1945894" y="127812"/>
                </a:lnTo>
                <a:lnTo>
                  <a:pt x="1942973" y="125412"/>
                </a:lnTo>
                <a:lnTo>
                  <a:pt x="1942249" y="123431"/>
                </a:lnTo>
                <a:lnTo>
                  <a:pt x="1942249" y="106616"/>
                </a:lnTo>
                <a:lnTo>
                  <a:pt x="1943112" y="104686"/>
                </a:lnTo>
                <a:lnTo>
                  <a:pt x="1946605" y="102031"/>
                </a:lnTo>
                <a:lnTo>
                  <a:pt x="1949424" y="101346"/>
                </a:lnTo>
                <a:lnTo>
                  <a:pt x="2006066" y="101346"/>
                </a:lnTo>
                <a:lnTo>
                  <a:pt x="2006066" y="640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66515" y="5962250"/>
            <a:ext cx="11267440" cy="19437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5"/>
              </a:spcBef>
              <a:tabLst>
                <a:tab pos="1395730" algn="l"/>
                <a:tab pos="1914525" algn="l"/>
                <a:tab pos="2087880" algn="l"/>
                <a:tab pos="2606675" algn="l"/>
                <a:tab pos="2779395" algn="l"/>
                <a:tab pos="2952750" algn="l"/>
                <a:tab pos="3990340" algn="l"/>
                <a:tab pos="4509135" algn="l"/>
                <a:tab pos="4681855" algn="l"/>
                <a:tab pos="5027930" algn="l"/>
                <a:tab pos="5719445" algn="l"/>
                <a:tab pos="6238240" algn="l"/>
                <a:tab pos="6411595" algn="l"/>
                <a:tab pos="6930390" algn="l"/>
                <a:tab pos="7103109" algn="l"/>
                <a:tab pos="7276465" algn="l"/>
                <a:tab pos="7967980" algn="l"/>
                <a:tab pos="8140700" algn="l"/>
                <a:tab pos="8659495" algn="l"/>
                <a:tab pos="8832850" algn="l"/>
                <a:tab pos="9005570" algn="l"/>
                <a:tab pos="9178925" algn="l"/>
                <a:tab pos="10735310" algn="l"/>
              </a:tabLst>
            </a:pPr>
            <a:r>
              <a:rPr dirty="0" sz="2500" spc="40">
                <a:solidFill>
                  <a:srgbClr val="FFFFFF"/>
                </a:solidFill>
                <a:latin typeface="Microsoft Sans Serif"/>
                <a:cs typeface="Microsoft Sans Serif"/>
              </a:rPr>
              <a:t>Examining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					</a:t>
            </a:r>
            <a:r>
              <a:rPr dirty="0" sz="2500" spc="27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7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80">
                <a:solidFill>
                  <a:srgbClr val="FFFFFF"/>
                </a:solidFill>
                <a:latin typeface="Microsoft Sans Serif"/>
                <a:cs typeface="Microsoft Sans Serif"/>
              </a:rPr>
              <a:t>thruster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490">
                <a:solidFill>
                  <a:srgbClr val="FFFFFF"/>
                </a:solidFill>
                <a:latin typeface="Microsoft Sans Serif"/>
                <a:cs typeface="Microsoft Sans Serif"/>
              </a:rPr>
              <a:t>ROV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40">
                <a:solidFill>
                  <a:srgbClr val="FFFFFF"/>
                </a:solidFill>
                <a:latin typeface="Microsoft Sans Serif"/>
                <a:cs typeface="Microsoft Sans Serif"/>
              </a:rPr>
              <a:t>maintenance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25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2500" spc="170">
                <a:solidFill>
                  <a:srgbClr val="FFFFFF"/>
                </a:solidFill>
                <a:latin typeface="Microsoft Sans Serif"/>
                <a:cs typeface="Microsoft Sans Serif"/>
              </a:rPr>
              <a:t>provide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75">
                <a:solidFill>
                  <a:srgbClr val="FFFFFF"/>
                </a:solidFill>
                <a:latin typeface="Microsoft Sans Serif"/>
                <a:cs typeface="Microsoft Sans Serif"/>
              </a:rPr>
              <a:t>valuable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15">
                <a:solidFill>
                  <a:srgbClr val="FFFFFF"/>
                </a:solidFill>
                <a:latin typeface="Microsoft Sans Serif"/>
                <a:cs typeface="Microsoft Sans Serif"/>
              </a:rPr>
              <a:t>insights.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examples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00">
                <a:solidFill>
                  <a:srgbClr val="FFFFFF"/>
                </a:solidFill>
                <a:latin typeface="Microsoft Sans Serif"/>
                <a:cs typeface="Microsoft Sans Serif"/>
              </a:rPr>
              <a:t>highlight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00">
                <a:solidFill>
                  <a:srgbClr val="FFFFFF"/>
                </a:solidFill>
                <a:latin typeface="Microsoft Sans Serif"/>
                <a:cs typeface="Microsoft Sans Serif"/>
              </a:rPr>
              <a:t>effective </a:t>
            </a:r>
            <a:r>
              <a:rPr dirty="0" sz="2500" spc="254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10">
                <a:solidFill>
                  <a:srgbClr val="FFFFFF"/>
                </a:solidFill>
                <a:latin typeface="Microsoft Sans Serif"/>
                <a:cs typeface="Microsoft Sans Serif"/>
              </a:rPr>
              <a:t>innovative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40">
                <a:solidFill>
                  <a:srgbClr val="FFFFFF"/>
                </a:solidFill>
                <a:latin typeface="Microsoft Sans Serif"/>
                <a:cs typeface="Microsoft Sans Serif"/>
              </a:rPr>
              <a:t>solutions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9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2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10">
                <a:solidFill>
                  <a:srgbClr val="FFFFFF"/>
                </a:solidFill>
                <a:latin typeface="Microsoft Sans Serif"/>
                <a:cs typeface="Microsoft Sans Serif"/>
              </a:rPr>
              <a:t>led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8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improved </a:t>
            </a:r>
            <a:r>
              <a:rPr dirty="0" sz="2500" spc="445">
                <a:solidFill>
                  <a:srgbClr val="FFFFFF"/>
                </a:solidFill>
                <a:latin typeface="Microsoft Sans Serif"/>
                <a:cs typeface="Microsoft Sans Serif"/>
              </a:rPr>
              <a:t>reliability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14">
                <a:solidFill>
                  <a:srgbClr val="FFFFFF"/>
                </a:solidFill>
                <a:latin typeface="Microsoft Sans Serif"/>
                <a:cs typeface="Microsoft Sans Serif"/>
              </a:rPr>
              <a:t>performance,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85">
                <a:solidFill>
                  <a:srgbClr val="FFFFFF"/>
                </a:solidFill>
                <a:latin typeface="Microsoft Sans Serif"/>
                <a:cs typeface="Microsoft Sans Serif"/>
              </a:rPr>
              <a:t>serving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2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5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75">
                <a:solidFill>
                  <a:srgbClr val="FFFFFF"/>
                </a:solidFill>
                <a:latin typeface="Microsoft Sans Serif"/>
                <a:cs typeface="Microsoft Sans Serif"/>
              </a:rPr>
              <a:t>future </a:t>
            </a:r>
            <a:r>
              <a:rPr dirty="0" sz="2500" spc="265">
                <a:solidFill>
                  <a:srgbClr val="FFFFFF"/>
                </a:solidFill>
                <a:latin typeface="Microsoft Sans Serif"/>
                <a:cs typeface="Microsoft Sans Serif"/>
              </a:rPr>
              <a:t>practices.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88"/>
                  </a:moveTo>
                  <a:lnTo>
                    <a:pt x="0" y="2464488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88"/>
                  </a:lnTo>
                  <a:lnTo>
                    <a:pt x="2203958" y="2464488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97"/>
                  </a:moveTo>
                  <a:lnTo>
                    <a:pt x="3395472" y="449997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97"/>
                  </a:lnTo>
                  <a:lnTo>
                    <a:pt x="3507740" y="44999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414" y="3912908"/>
              <a:ext cx="4410075" cy="2484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  <a:tabLst>
                <a:tab pos="1487170" algn="l"/>
                <a:tab pos="2962275" algn="l"/>
                <a:tab pos="3594735" algn="l"/>
              </a:tabLst>
            </a:pPr>
            <a:r>
              <a:rPr dirty="0" spc="165"/>
              <a:t>Future</a:t>
            </a:r>
            <a:r>
              <a:rPr dirty="0"/>
              <a:t>	</a:t>
            </a:r>
            <a:r>
              <a:rPr dirty="0" spc="55"/>
              <a:t>Trends</a:t>
            </a:r>
            <a:r>
              <a:rPr dirty="0"/>
              <a:t>	</a:t>
            </a:r>
            <a:r>
              <a:rPr dirty="0" spc="425"/>
              <a:t>in</a:t>
            </a:r>
            <a:r>
              <a:rPr dirty="0"/>
              <a:t>	</a:t>
            </a:r>
            <a:r>
              <a:rPr dirty="0" spc="-580"/>
              <a:t>ROV </a:t>
            </a:r>
            <a:r>
              <a:rPr dirty="0" spc="45"/>
              <a:t>Maintenance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746451" y="3435070"/>
            <a:ext cx="4747260" cy="196850"/>
            <a:chOff x="2746451" y="3435070"/>
            <a:chExt cx="4747260" cy="19685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6451" y="3435070"/>
              <a:ext cx="3007855" cy="1964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354038" y="3435070"/>
              <a:ext cx="1139825" cy="160020"/>
            </a:xfrm>
            <a:custGeom>
              <a:avLst/>
              <a:gdLst/>
              <a:ahLst/>
              <a:cxnLst/>
              <a:rect l="l" t="t" r="r" b="b"/>
              <a:pathLst>
                <a:path w="1139825" h="160020">
                  <a:moveTo>
                    <a:pt x="44373" y="43103"/>
                  </a:moveTo>
                  <a:lnTo>
                    <a:pt x="8636" y="43103"/>
                  </a:lnTo>
                  <a:lnTo>
                    <a:pt x="8636" y="68211"/>
                  </a:lnTo>
                  <a:lnTo>
                    <a:pt x="50698" y="68211"/>
                  </a:lnTo>
                  <a:lnTo>
                    <a:pt x="53682" y="69011"/>
                  </a:lnTo>
                  <a:lnTo>
                    <a:pt x="57302" y="72237"/>
                  </a:lnTo>
                  <a:lnTo>
                    <a:pt x="58216" y="74612"/>
                  </a:lnTo>
                  <a:lnTo>
                    <a:pt x="58216" y="84048"/>
                  </a:lnTo>
                  <a:lnTo>
                    <a:pt x="35941" y="84048"/>
                  </a:lnTo>
                  <a:lnTo>
                    <a:pt x="20220" y="86415"/>
                  </a:lnTo>
                  <a:lnTo>
                    <a:pt x="8988" y="93518"/>
                  </a:lnTo>
                  <a:lnTo>
                    <a:pt x="2247" y="105356"/>
                  </a:lnTo>
                  <a:lnTo>
                    <a:pt x="0" y="121932"/>
                  </a:lnTo>
                  <a:lnTo>
                    <a:pt x="0" y="126250"/>
                  </a:lnTo>
                  <a:lnTo>
                    <a:pt x="27286" y="159341"/>
                  </a:lnTo>
                  <a:lnTo>
                    <a:pt x="35737" y="159829"/>
                  </a:lnTo>
                  <a:lnTo>
                    <a:pt x="61887" y="159829"/>
                  </a:lnTo>
                  <a:lnTo>
                    <a:pt x="66294" y="157797"/>
                  </a:lnTo>
                  <a:lnTo>
                    <a:pt x="68148" y="153720"/>
                  </a:lnTo>
                  <a:lnTo>
                    <a:pt x="96253" y="153720"/>
                  </a:lnTo>
                  <a:lnTo>
                    <a:pt x="96253" y="135775"/>
                  </a:lnTo>
                  <a:lnTo>
                    <a:pt x="90297" y="135775"/>
                  </a:lnTo>
                  <a:lnTo>
                    <a:pt x="87020" y="135585"/>
                  </a:lnTo>
                  <a:lnTo>
                    <a:pt x="85813" y="134810"/>
                  </a:lnTo>
                  <a:lnTo>
                    <a:pt x="31089" y="134721"/>
                  </a:lnTo>
                  <a:lnTo>
                    <a:pt x="29425" y="134302"/>
                  </a:lnTo>
                  <a:lnTo>
                    <a:pt x="28575" y="133464"/>
                  </a:lnTo>
                  <a:lnTo>
                    <a:pt x="27736" y="132588"/>
                  </a:lnTo>
                  <a:lnTo>
                    <a:pt x="27317" y="130898"/>
                  </a:lnTo>
                  <a:lnTo>
                    <a:pt x="27317" y="115125"/>
                  </a:lnTo>
                  <a:lnTo>
                    <a:pt x="28092" y="113093"/>
                  </a:lnTo>
                  <a:lnTo>
                    <a:pt x="29629" y="111518"/>
                  </a:lnTo>
                  <a:lnTo>
                    <a:pt x="31216" y="109943"/>
                  </a:lnTo>
                  <a:lnTo>
                    <a:pt x="33248" y="109143"/>
                  </a:lnTo>
                  <a:lnTo>
                    <a:pt x="85521" y="109143"/>
                  </a:lnTo>
                  <a:lnTo>
                    <a:pt x="85521" y="82054"/>
                  </a:lnTo>
                  <a:lnTo>
                    <a:pt x="62339" y="45473"/>
                  </a:lnTo>
                  <a:lnTo>
                    <a:pt x="53994" y="43696"/>
                  </a:lnTo>
                  <a:lnTo>
                    <a:pt x="44373" y="43103"/>
                  </a:lnTo>
                  <a:close/>
                </a:path>
                <a:path w="1139825" h="160020">
                  <a:moveTo>
                    <a:pt x="96253" y="153720"/>
                  </a:moveTo>
                  <a:lnTo>
                    <a:pt x="68148" y="153720"/>
                  </a:lnTo>
                  <a:lnTo>
                    <a:pt x="67767" y="154851"/>
                  </a:lnTo>
                  <a:lnTo>
                    <a:pt x="68986" y="156146"/>
                  </a:lnTo>
                  <a:lnTo>
                    <a:pt x="74625" y="159092"/>
                  </a:lnTo>
                  <a:lnTo>
                    <a:pt x="77343" y="159829"/>
                  </a:lnTo>
                  <a:lnTo>
                    <a:pt x="96253" y="159829"/>
                  </a:lnTo>
                  <a:lnTo>
                    <a:pt x="96253" y="153720"/>
                  </a:lnTo>
                  <a:close/>
                </a:path>
                <a:path w="1139825" h="160020">
                  <a:moveTo>
                    <a:pt x="85521" y="109143"/>
                  </a:moveTo>
                  <a:lnTo>
                    <a:pt x="58216" y="109143"/>
                  </a:lnTo>
                  <a:lnTo>
                    <a:pt x="58200" y="130898"/>
                  </a:lnTo>
                  <a:lnTo>
                    <a:pt x="57950" y="132435"/>
                  </a:lnTo>
                  <a:lnTo>
                    <a:pt x="56896" y="134264"/>
                  </a:lnTo>
                  <a:lnTo>
                    <a:pt x="55346" y="134721"/>
                  </a:lnTo>
                  <a:lnTo>
                    <a:pt x="85758" y="134721"/>
                  </a:lnTo>
                  <a:lnTo>
                    <a:pt x="85521" y="134340"/>
                  </a:lnTo>
                  <a:lnTo>
                    <a:pt x="85521" y="109143"/>
                  </a:lnTo>
                  <a:close/>
                </a:path>
                <a:path w="1139825" h="160020">
                  <a:moveTo>
                    <a:pt x="149263" y="43103"/>
                  </a:moveTo>
                  <a:lnTo>
                    <a:pt x="122008" y="43103"/>
                  </a:lnTo>
                  <a:lnTo>
                    <a:pt x="122008" y="120878"/>
                  </a:lnTo>
                  <a:lnTo>
                    <a:pt x="144070" y="157459"/>
                  </a:lnTo>
                  <a:lnTo>
                    <a:pt x="160947" y="159829"/>
                  </a:lnTo>
                  <a:lnTo>
                    <a:pt x="176009" y="159829"/>
                  </a:lnTo>
                  <a:lnTo>
                    <a:pt x="180886" y="158330"/>
                  </a:lnTo>
                  <a:lnTo>
                    <a:pt x="182943" y="155346"/>
                  </a:lnTo>
                  <a:lnTo>
                    <a:pt x="207264" y="155346"/>
                  </a:lnTo>
                  <a:lnTo>
                    <a:pt x="207264" y="134721"/>
                  </a:lnTo>
                  <a:lnTo>
                    <a:pt x="155702" y="134721"/>
                  </a:lnTo>
                  <a:lnTo>
                    <a:pt x="153339" y="133896"/>
                  </a:lnTo>
                  <a:lnTo>
                    <a:pt x="151688" y="132257"/>
                  </a:lnTo>
                  <a:lnTo>
                    <a:pt x="150075" y="130606"/>
                  </a:lnTo>
                  <a:lnTo>
                    <a:pt x="149263" y="128244"/>
                  </a:lnTo>
                  <a:lnTo>
                    <a:pt x="149263" y="43103"/>
                  </a:lnTo>
                  <a:close/>
                </a:path>
                <a:path w="1139825" h="160020">
                  <a:moveTo>
                    <a:pt x="207264" y="155346"/>
                  </a:moveTo>
                  <a:lnTo>
                    <a:pt x="182943" y="155346"/>
                  </a:lnTo>
                  <a:lnTo>
                    <a:pt x="181051" y="159829"/>
                  </a:lnTo>
                  <a:lnTo>
                    <a:pt x="207264" y="159829"/>
                  </a:lnTo>
                  <a:lnTo>
                    <a:pt x="207264" y="155346"/>
                  </a:lnTo>
                  <a:close/>
                </a:path>
                <a:path w="1139825" h="160020">
                  <a:moveTo>
                    <a:pt x="207264" y="43103"/>
                  </a:moveTo>
                  <a:lnTo>
                    <a:pt x="179997" y="43103"/>
                  </a:lnTo>
                  <a:lnTo>
                    <a:pt x="179947" y="128244"/>
                  </a:lnTo>
                  <a:lnTo>
                    <a:pt x="179819" y="129463"/>
                  </a:lnTo>
                  <a:lnTo>
                    <a:pt x="179019" y="131038"/>
                  </a:lnTo>
                  <a:lnTo>
                    <a:pt x="176174" y="133985"/>
                  </a:lnTo>
                  <a:lnTo>
                    <a:pt x="173812" y="134721"/>
                  </a:lnTo>
                  <a:lnTo>
                    <a:pt x="207264" y="134721"/>
                  </a:lnTo>
                  <a:lnTo>
                    <a:pt x="207264" y="43103"/>
                  </a:lnTo>
                  <a:close/>
                </a:path>
                <a:path w="1139825" h="160020">
                  <a:moveTo>
                    <a:pt x="289166" y="68211"/>
                  </a:moveTo>
                  <a:lnTo>
                    <a:pt x="261848" y="68211"/>
                  </a:lnTo>
                  <a:lnTo>
                    <a:pt x="261848" y="138303"/>
                  </a:lnTo>
                  <a:lnTo>
                    <a:pt x="264185" y="145580"/>
                  </a:lnTo>
                  <a:lnTo>
                    <a:pt x="268846" y="151307"/>
                  </a:lnTo>
                  <a:lnTo>
                    <a:pt x="273545" y="156984"/>
                  </a:lnTo>
                  <a:lnTo>
                    <a:pt x="280250" y="159829"/>
                  </a:lnTo>
                  <a:lnTo>
                    <a:pt x="320624" y="159829"/>
                  </a:lnTo>
                  <a:lnTo>
                    <a:pt x="320624" y="134721"/>
                  </a:lnTo>
                  <a:lnTo>
                    <a:pt x="292125" y="134721"/>
                  </a:lnTo>
                  <a:lnTo>
                    <a:pt x="290690" y="134480"/>
                  </a:lnTo>
                  <a:lnTo>
                    <a:pt x="290055" y="133985"/>
                  </a:lnTo>
                  <a:lnTo>
                    <a:pt x="289458" y="133464"/>
                  </a:lnTo>
                  <a:lnTo>
                    <a:pt x="289166" y="132321"/>
                  </a:lnTo>
                  <a:lnTo>
                    <a:pt x="289166" y="68211"/>
                  </a:lnTo>
                  <a:close/>
                </a:path>
                <a:path w="1139825" h="160020">
                  <a:moveTo>
                    <a:pt x="320624" y="43103"/>
                  </a:moveTo>
                  <a:lnTo>
                    <a:pt x="241376" y="43103"/>
                  </a:lnTo>
                  <a:lnTo>
                    <a:pt x="241376" y="68211"/>
                  </a:lnTo>
                  <a:lnTo>
                    <a:pt x="320624" y="68211"/>
                  </a:lnTo>
                  <a:lnTo>
                    <a:pt x="320624" y="43103"/>
                  </a:lnTo>
                  <a:close/>
                </a:path>
                <a:path w="1139825" h="160020">
                  <a:moveTo>
                    <a:pt x="289166" y="17208"/>
                  </a:moveTo>
                  <a:lnTo>
                    <a:pt x="261848" y="17208"/>
                  </a:lnTo>
                  <a:lnTo>
                    <a:pt x="261848" y="43103"/>
                  </a:lnTo>
                  <a:lnTo>
                    <a:pt x="289166" y="43103"/>
                  </a:lnTo>
                  <a:lnTo>
                    <a:pt x="289166" y="17208"/>
                  </a:lnTo>
                  <a:close/>
                </a:path>
                <a:path w="1139825" h="160020">
                  <a:moveTo>
                    <a:pt x="400799" y="43103"/>
                  </a:moveTo>
                  <a:lnTo>
                    <a:pt x="393700" y="43103"/>
                  </a:lnTo>
                  <a:lnTo>
                    <a:pt x="384096" y="43696"/>
                  </a:lnTo>
                  <a:lnTo>
                    <a:pt x="353235" y="72689"/>
                  </a:lnTo>
                  <a:lnTo>
                    <a:pt x="352590" y="82054"/>
                  </a:lnTo>
                  <a:lnTo>
                    <a:pt x="352590" y="120878"/>
                  </a:lnTo>
                  <a:lnTo>
                    <a:pt x="375762" y="157470"/>
                  </a:lnTo>
                  <a:lnTo>
                    <a:pt x="393700" y="159829"/>
                  </a:lnTo>
                  <a:lnTo>
                    <a:pt x="400799" y="159829"/>
                  </a:lnTo>
                  <a:lnTo>
                    <a:pt x="436144" y="145010"/>
                  </a:lnTo>
                  <a:lnTo>
                    <a:pt x="440225" y="134721"/>
                  </a:lnTo>
                  <a:lnTo>
                    <a:pt x="387362" y="134721"/>
                  </a:lnTo>
                  <a:lnTo>
                    <a:pt x="384365" y="133908"/>
                  </a:lnTo>
                  <a:lnTo>
                    <a:pt x="382536" y="132308"/>
                  </a:lnTo>
                  <a:lnTo>
                    <a:pt x="380746" y="130695"/>
                  </a:lnTo>
                  <a:lnTo>
                    <a:pt x="379857" y="128320"/>
                  </a:lnTo>
                  <a:lnTo>
                    <a:pt x="379857" y="74612"/>
                  </a:lnTo>
                  <a:lnTo>
                    <a:pt x="380746" y="72237"/>
                  </a:lnTo>
                  <a:lnTo>
                    <a:pt x="384365" y="69011"/>
                  </a:lnTo>
                  <a:lnTo>
                    <a:pt x="387362" y="68211"/>
                  </a:lnTo>
                  <a:lnTo>
                    <a:pt x="440224" y="68211"/>
                  </a:lnTo>
                  <a:lnTo>
                    <a:pt x="439367" y="64654"/>
                  </a:lnTo>
                  <a:lnTo>
                    <a:pt x="410421" y="43696"/>
                  </a:lnTo>
                  <a:lnTo>
                    <a:pt x="400799" y="43103"/>
                  </a:lnTo>
                  <a:close/>
                </a:path>
                <a:path w="1139825" h="160020">
                  <a:moveTo>
                    <a:pt x="440224" y="68211"/>
                  </a:moveTo>
                  <a:lnTo>
                    <a:pt x="407162" y="68211"/>
                  </a:lnTo>
                  <a:lnTo>
                    <a:pt x="410159" y="69011"/>
                  </a:lnTo>
                  <a:lnTo>
                    <a:pt x="413778" y="72237"/>
                  </a:lnTo>
                  <a:lnTo>
                    <a:pt x="414693" y="74612"/>
                  </a:lnTo>
                  <a:lnTo>
                    <a:pt x="414693" y="128320"/>
                  </a:lnTo>
                  <a:lnTo>
                    <a:pt x="413778" y="130695"/>
                  </a:lnTo>
                  <a:lnTo>
                    <a:pt x="410159" y="133908"/>
                  </a:lnTo>
                  <a:lnTo>
                    <a:pt x="407162" y="134721"/>
                  </a:lnTo>
                  <a:lnTo>
                    <a:pt x="440225" y="134721"/>
                  </a:lnTo>
                  <a:lnTo>
                    <a:pt x="441302" y="130246"/>
                  </a:lnTo>
                  <a:lnTo>
                    <a:pt x="441947" y="120878"/>
                  </a:lnTo>
                  <a:lnTo>
                    <a:pt x="441947" y="82054"/>
                  </a:lnTo>
                  <a:lnTo>
                    <a:pt x="441302" y="72689"/>
                  </a:lnTo>
                  <a:lnTo>
                    <a:pt x="440224" y="68211"/>
                  </a:lnTo>
                  <a:close/>
                </a:path>
                <a:path w="1139825" h="160020">
                  <a:moveTo>
                    <a:pt x="485432" y="43103"/>
                  </a:moveTo>
                  <a:lnTo>
                    <a:pt x="460336" y="43103"/>
                  </a:lnTo>
                  <a:lnTo>
                    <a:pt x="460336" y="159829"/>
                  </a:lnTo>
                  <a:lnTo>
                    <a:pt x="486549" y="159829"/>
                  </a:lnTo>
                  <a:lnTo>
                    <a:pt x="486651" y="72174"/>
                  </a:lnTo>
                  <a:lnTo>
                    <a:pt x="487210" y="70294"/>
                  </a:lnTo>
                  <a:lnTo>
                    <a:pt x="489280" y="67233"/>
                  </a:lnTo>
                  <a:lnTo>
                    <a:pt x="491172" y="66471"/>
                  </a:lnTo>
                  <a:lnTo>
                    <a:pt x="566166" y="66471"/>
                  </a:lnTo>
                  <a:lnTo>
                    <a:pt x="565284" y="61863"/>
                  </a:lnTo>
                  <a:lnTo>
                    <a:pt x="562931" y="55832"/>
                  </a:lnTo>
                  <a:lnTo>
                    <a:pt x="559638" y="51155"/>
                  </a:lnTo>
                  <a:lnTo>
                    <a:pt x="557527" y="48895"/>
                  </a:lnTo>
                  <a:lnTo>
                    <a:pt x="517220" y="48895"/>
                  </a:lnTo>
                  <a:lnTo>
                    <a:pt x="516273" y="47574"/>
                  </a:lnTo>
                  <a:lnTo>
                    <a:pt x="483222" y="47574"/>
                  </a:lnTo>
                  <a:lnTo>
                    <a:pt x="484352" y="44589"/>
                  </a:lnTo>
                  <a:lnTo>
                    <a:pt x="484783" y="44416"/>
                  </a:lnTo>
                  <a:lnTo>
                    <a:pt x="485432" y="43103"/>
                  </a:lnTo>
                  <a:close/>
                </a:path>
                <a:path w="1139825" h="160020">
                  <a:moveTo>
                    <a:pt x="531444" y="66471"/>
                  </a:moveTo>
                  <a:lnTo>
                    <a:pt x="497332" y="66471"/>
                  </a:lnTo>
                  <a:lnTo>
                    <a:pt x="498754" y="67068"/>
                  </a:lnTo>
                  <a:lnTo>
                    <a:pt x="499491" y="68262"/>
                  </a:lnTo>
                  <a:lnTo>
                    <a:pt x="500265" y="69418"/>
                  </a:lnTo>
                  <a:lnTo>
                    <a:pt x="500599" y="72174"/>
                  </a:lnTo>
                  <a:lnTo>
                    <a:pt x="500646" y="159829"/>
                  </a:lnTo>
                  <a:lnTo>
                    <a:pt x="526846" y="159829"/>
                  </a:lnTo>
                  <a:lnTo>
                    <a:pt x="526961" y="73520"/>
                  </a:lnTo>
                  <a:lnTo>
                    <a:pt x="527532" y="71170"/>
                  </a:lnTo>
                  <a:lnTo>
                    <a:pt x="529640" y="67424"/>
                  </a:lnTo>
                  <a:lnTo>
                    <a:pt x="531444" y="66471"/>
                  </a:lnTo>
                  <a:close/>
                </a:path>
                <a:path w="1139825" h="160020">
                  <a:moveTo>
                    <a:pt x="566166" y="66471"/>
                  </a:moveTo>
                  <a:lnTo>
                    <a:pt x="537819" y="66471"/>
                  </a:lnTo>
                  <a:lnTo>
                    <a:pt x="539381" y="67068"/>
                  </a:lnTo>
                  <a:lnTo>
                    <a:pt x="540618" y="69418"/>
                  </a:lnTo>
                  <a:lnTo>
                    <a:pt x="540912" y="72174"/>
                  </a:lnTo>
                  <a:lnTo>
                    <a:pt x="540956" y="159829"/>
                  </a:lnTo>
                  <a:lnTo>
                    <a:pt x="567169" y="159829"/>
                  </a:lnTo>
                  <a:lnTo>
                    <a:pt x="567081" y="76365"/>
                  </a:lnTo>
                  <a:lnTo>
                    <a:pt x="566698" y="69248"/>
                  </a:lnTo>
                  <a:lnTo>
                    <a:pt x="566166" y="66471"/>
                  </a:lnTo>
                  <a:close/>
                </a:path>
                <a:path w="1139825" h="160020">
                  <a:moveTo>
                    <a:pt x="547077" y="43103"/>
                  </a:moveTo>
                  <a:lnTo>
                    <a:pt x="526592" y="43103"/>
                  </a:lnTo>
                  <a:lnTo>
                    <a:pt x="520420" y="45034"/>
                  </a:lnTo>
                  <a:lnTo>
                    <a:pt x="517220" y="48895"/>
                  </a:lnTo>
                  <a:lnTo>
                    <a:pt x="557527" y="48895"/>
                  </a:lnTo>
                  <a:lnTo>
                    <a:pt x="554621" y="45783"/>
                  </a:lnTo>
                  <a:lnTo>
                    <a:pt x="547077" y="43103"/>
                  </a:lnTo>
                  <a:close/>
                </a:path>
                <a:path w="1139825" h="160020">
                  <a:moveTo>
                    <a:pt x="484783" y="44416"/>
                  </a:moveTo>
                  <a:lnTo>
                    <a:pt x="484352" y="44589"/>
                  </a:lnTo>
                  <a:lnTo>
                    <a:pt x="483222" y="47574"/>
                  </a:lnTo>
                  <a:lnTo>
                    <a:pt x="484783" y="44416"/>
                  </a:lnTo>
                  <a:close/>
                </a:path>
                <a:path w="1139825" h="160020">
                  <a:moveTo>
                    <a:pt x="507263" y="43103"/>
                  </a:moveTo>
                  <a:lnTo>
                    <a:pt x="488048" y="43103"/>
                  </a:lnTo>
                  <a:lnTo>
                    <a:pt x="484783" y="44416"/>
                  </a:lnTo>
                  <a:lnTo>
                    <a:pt x="483222" y="47574"/>
                  </a:lnTo>
                  <a:lnTo>
                    <a:pt x="516273" y="47574"/>
                  </a:lnTo>
                  <a:lnTo>
                    <a:pt x="514451" y="45034"/>
                  </a:lnTo>
                  <a:lnTo>
                    <a:pt x="507263" y="43103"/>
                  </a:lnTo>
                  <a:close/>
                </a:path>
                <a:path w="1139825" h="160020">
                  <a:moveTo>
                    <a:pt x="626224" y="43103"/>
                  </a:moveTo>
                  <a:lnTo>
                    <a:pt x="590499" y="43103"/>
                  </a:lnTo>
                  <a:lnTo>
                    <a:pt x="590499" y="68211"/>
                  </a:lnTo>
                  <a:lnTo>
                    <a:pt x="632561" y="68211"/>
                  </a:lnTo>
                  <a:lnTo>
                    <a:pt x="635546" y="69011"/>
                  </a:lnTo>
                  <a:lnTo>
                    <a:pt x="639152" y="72237"/>
                  </a:lnTo>
                  <a:lnTo>
                    <a:pt x="640067" y="74612"/>
                  </a:lnTo>
                  <a:lnTo>
                    <a:pt x="640067" y="84048"/>
                  </a:lnTo>
                  <a:lnTo>
                    <a:pt x="617804" y="84048"/>
                  </a:lnTo>
                  <a:lnTo>
                    <a:pt x="602078" y="86415"/>
                  </a:lnTo>
                  <a:lnTo>
                    <a:pt x="590846" y="93518"/>
                  </a:lnTo>
                  <a:lnTo>
                    <a:pt x="584108" y="105356"/>
                  </a:lnTo>
                  <a:lnTo>
                    <a:pt x="581863" y="121932"/>
                  </a:lnTo>
                  <a:lnTo>
                    <a:pt x="581863" y="126250"/>
                  </a:lnTo>
                  <a:lnTo>
                    <a:pt x="609147" y="159341"/>
                  </a:lnTo>
                  <a:lnTo>
                    <a:pt x="617601" y="159829"/>
                  </a:lnTo>
                  <a:lnTo>
                    <a:pt x="643750" y="159829"/>
                  </a:lnTo>
                  <a:lnTo>
                    <a:pt x="648157" y="157797"/>
                  </a:lnTo>
                  <a:lnTo>
                    <a:pt x="650011" y="153720"/>
                  </a:lnTo>
                  <a:lnTo>
                    <a:pt x="678116" y="153720"/>
                  </a:lnTo>
                  <a:lnTo>
                    <a:pt x="678116" y="135775"/>
                  </a:lnTo>
                  <a:lnTo>
                    <a:pt x="672147" y="135775"/>
                  </a:lnTo>
                  <a:lnTo>
                    <a:pt x="668870" y="135585"/>
                  </a:lnTo>
                  <a:lnTo>
                    <a:pt x="667677" y="134810"/>
                  </a:lnTo>
                  <a:lnTo>
                    <a:pt x="612952" y="134721"/>
                  </a:lnTo>
                  <a:lnTo>
                    <a:pt x="611276" y="134302"/>
                  </a:lnTo>
                  <a:lnTo>
                    <a:pt x="610438" y="133464"/>
                  </a:lnTo>
                  <a:lnTo>
                    <a:pt x="609600" y="132588"/>
                  </a:lnTo>
                  <a:lnTo>
                    <a:pt x="609180" y="130898"/>
                  </a:lnTo>
                  <a:lnTo>
                    <a:pt x="609180" y="115125"/>
                  </a:lnTo>
                  <a:lnTo>
                    <a:pt x="609942" y="113093"/>
                  </a:lnTo>
                  <a:lnTo>
                    <a:pt x="613067" y="109943"/>
                  </a:lnTo>
                  <a:lnTo>
                    <a:pt x="615111" y="109143"/>
                  </a:lnTo>
                  <a:lnTo>
                    <a:pt x="667385" y="109143"/>
                  </a:lnTo>
                  <a:lnTo>
                    <a:pt x="667385" y="82054"/>
                  </a:lnTo>
                  <a:lnTo>
                    <a:pt x="644199" y="45473"/>
                  </a:lnTo>
                  <a:lnTo>
                    <a:pt x="635851" y="43696"/>
                  </a:lnTo>
                  <a:lnTo>
                    <a:pt x="626224" y="43103"/>
                  </a:lnTo>
                  <a:close/>
                </a:path>
                <a:path w="1139825" h="160020">
                  <a:moveTo>
                    <a:pt x="678116" y="153720"/>
                  </a:moveTo>
                  <a:lnTo>
                    <a:pt x="650011" y="153720"/>
                  </a:lnTo>
                  <a:lnTo>
                    <a:pt x="649630" y="154851"/>
                  </a:lnTo>
                  <a:lnTo>
                    <a:pt x="650836" y="156146"/>
                  </a:lnTo>
                  <a:lnTo>
                    <a:pt x="656488" y="159092"/>
                  </a:lnTo>
                  <a:lnTo>
                    <a:pt x="659206" y="159829"/>
                  </a:lnTo>
                  <a:lnTo>
                    <a:pt x="678116" y="159829"/>
                  </a:lnTo>
                  <a:lnTo>
                    <a:pt x="678116" y="153720"/>
                  </a:lnTo>
                  <a:close/>
                </a:path>
                <a:path w="1139825" h="160020">
                  <a:moveTo>
                    <a:pt x="667385" y="109143"/>
                  </a:moveTo>
                  <a:lnTo>
                    <a:pt x="640067" y="109143"/>
                  </a:lnTo>
                  <a:lnTo>
                    <a:pt x="640050" y="130898"/>
                  </a:lnTo>
                  <a:lnTo>
                    <a:pt x="639800" y="132435"/>
                  </a:lnTo>
                  <a:lnTo>
                    <a:pt x="638746" y="134264"/>
                  </a:lnTo>
                  <a:lnTo>
                    <a:pt x="637209" y="134721"/>
                  </a:lnTo>
                  <a:lnTo>
                    <a:pt x="667621" y="134721"/>
                  </a:lnTo>
                  <a:lnTo>
                    <a:pt x="667385" y="134340"/>
                  </a:lnTo>
                  <a:lnTo>
                    <a:pt x="667385" y="109143"/>
                  </a:lnTo>
                  <a:close/>
                </a:path>
                <a:path w="1139825" h="160020">
                  <a:moveTo>
                    <a:pt x="754646" y="68211"/>
                  </a:moveTo>
                  <a:lnTo>
                    <a:pt x="727341" y="68211"/>
                  </a:lnTo>
                  <a:lnTo>
                    <a:pt x="727341" y="138303"/>
                  </a:lnTo>
                  <a:lnTo>
                    <a:pt x="729665" y="145580"/>
                  </a:lnTo>
                  <a:lnTo>
                    <a:pt x="734339" y="151307"/>
                  </a:lnTo>
                  <a:lnTo>
                    <a:pt x="739038" y="156984"/>
                  </a:lnTo>
                  <a:lnTo>
                    <a:pt x="745744" y="159829"/>
                  </a:lnTo>
                  <a:lnTo>
                    <a:pt x="786117" y="159829"/>
                  </a:lnTo>
                  <a:lnTo>
                    <a:pt x="786117" y="134721"/>
                  </a:lnTo>
                  <a:lnTo>
                    <a:pt x="757618" y="134721"/>
                  </a:lnTo>
                  <a:lnTo>
                    <a:pt x="756170" y="134480"/>
                  </a:lnTo>
                  <a:lnTo>
                    <a:pt x="755548" y="133985"/>
                  </a:lnTo>
                  <a:lnTo>
                    <a:pt x="754951" y="133464"/>
                  </a:lnTo>
                  <a:lnTo>
                    <a:pt x="754646" y="132321"/>
                  </a:lnTo>
                  <a:lnTo>
                    <a:pt x="754646" y="68211"/>
                  </a:lnTo>
                  <a:close/>
                </a:path>
                <a:path w="1139825" h="160020">
                  <a:moveTo>
                    <a:pt x="786117" y="43103"/>
                  </a:moveTo>
                  <a:lnTo>
                    <a:pt x="706869" y="43103"/>
                  </a:lnTo>
                  <a:lnTo>
                    <a:pt x="706869" y="68211"/>
                  </a:lnTo>
                  <a:lnTo>
                    <a:pt x="786117" y="68211"/>
                  </a:lnTo>
                  <a:lnTo>
                    <a:pt x="786117" y="43103"/>
                  </a:lnTo>
                  <a:close/>
                </a:path>
                <a:path w="1139825" h="160020">
                  <a:moveTo>
                    <a:pt x="754646" y="17208"/>
                  </a:moveTo>
                  <a:lnTo>
                    <a:pt x="727341" y="17208"/>
                  </a:lnTo>
                  <a:lnTo>
                    <a:pt x="727341" y="43103"/>
                  </a:lnTo>
                  <a:lnTo>
                    <a:pt x="754646" y="43103"/>
                  </a:lnTo>
                  <a:lnTo>
                    <a:pt x="754646" y="17208"/>
                  </a:lnTo>
                  <a:close/>
                </a:path>
                <a:path w="1139825" h="160020">
                  <a:moveTo>
                    <a:pt x="877443" y="0"/>
                  </a:moveTo>
                  <a:lnTo>
                    <a:pt x="848017" y="0"/>
                  </a:lnTo>
                  <a:lnTo>
                    <a:pt x="848017" y="28321"/>
                  </a:lnTo>
                  <a:lnTo>
                    <a:pt x="877443" y="28321"/>
                  </a:lnTo>
                  <a:lnTo>
                    <a:pt x="877443" y="0"/>
                  </a:lnTo>
                  <a:close/>
                </a:path>
                <a:path w="1139825" h="160020">
                  <a:moveTo>
                    <a:pt x="876388" y="43103"/>
                  </a:moveTo>
                  <a:lnTo>
                    <a:pt x="817448" y="43103"/>
                  </a:lnTo>
                  <a:lnTo>
                    <a:pt x="817448" y="68211"/>
                  </a:lnTo>
                  <a:lnTo>
                    <a:pt x="849134" y="68211"/>
                  </a:lnTo>
                  <a:lnTo>
                    <a:pt x="849134" y="159829"/>
                  </a:lnTo>
                  <a:lnTo>
                    <a:pt x="908278" y="159829"/>
                  </a:lnTo>
                  <a:lnTo>
                    <a:pt x="908278" y="134721"/>
                  </a:lnTo>
                  <a:lnTo>
                    <a:pt x="876388" y="134721"/>
                  </a:lnTo>
                  <a:lnTo>
                    <a:pt x="876388" y="43103"/>
                  </a:lnTo>
                  <a:close/>
                </a:path>
                <a:path w="1139825" h="160020">
                  <a:moveTo>
                    <a:pt x="982662" y="43103"/>
                  </a:moveTo>
                  <a:lnTo>
                    <a:pt x="975550" y="43103"/>
                  </a:lnTo>
                  <a:lnTo>
                    <a:pt x="965952" y="43696"/>
                  </a:lnTo>
                  <a:lnTo>
                    <a:pt x="935098" y="72689"/>
                  </a:lnTo>
                  <a:lnTo>
                    <a:pt x="934453" y="82054"/>
                  </a:lnTo>
                  <a:lnTo>
                    <a:pt x="934453" y="120878"/>
                  </a:lnTo>
                  <a:lnTo>
                    <a:pt x="957619" y="157470"/>
                  </a:lnTo>
                  <a:lnTo>
                    <a:pt x="975550" y="159829"/>
                  </a:lnTo>
                  <a:lnTo>
                    <a:pt x="982662" y="159829"/>
                  </a:lnTo>
                  <a:lnTo>
                    <a:pt x="1018008" y="145010"/>
                  </a:lnTo>
                  <a:lnTo>
                    <a:pt x="1022089" y="134721"/>
                  </a:lnTo>
                  <a:lnTo>
                    <a:pt x="969213" y="134721"/>
                  </a:lnTo>
                  <a:lnTo>
                    <a:pt x="966216" y="133908"/>
                  </a:lnTo>
                  <a:lnTo>
                    <a:pt x="964399" y="132308"/>
                  </a:lnTo>
                  <a:lnTo>
                    <a:pt x="962609" y="130695"/>
                  </a:lnTo>
                  <a:lnTo>
                    <a:pt x="961707" y="128320"/>
                  </a:lnTo>
                  <a:lnTo>
                    <a:pt x="961707" y="74612"/>
                  </a:lnTo>
                  <a:lnTo>
                    <a:pt x="962609" y="72237"/>
                  </a:lnTo>
                  <a:lnTo>
                    <a:pt x="966216" y="69011"/>
                  </a:lnTo>
                  <a:lnTo>
                    <a:pt x="969213" y="68211"/>
                  </a:lnTo>
                  <a:lnTo>
                    <a:pt x="1022087" y="68211"/>
                  </a:lnTo>
                  <a:lnTo>
                    <a:pt x="1021230" y="64654"/>
                  </a:lnTo>
                  <a:lnTo>
                    <a:pt x="992282" y="43696"/>
                  </a:lnTo>
                  <a:lnTo>
                    <a:pt x="982662" y="43103"/>
                  </a:lnTo>
                  <a:close/>
                </a:path>
                <a:path w="1139825" h="160020">
                  <a:moveTo>
                    <a:pt x="1022087" y="68211"/>
                  </a:moveTo>
                  <a:lnTo>
                    <a:pt x="989025" y="68211"/>
                  </a:lnTo>
                  <a:lnTo>
                    <a:pt x="992022" y="69011"/>
                  </a:lnTo>
                  <a:lnTo>
                    <a:pt x="995629" y="72237"/>
                  </a:lnTo>
                  <a:lnTo>
                    <a:pt x="996543" y="74612"/>
                  </a:lnTo>
                  <a:lnTo>
                    <a:pt x="996543" y="128320"/>
                  </a:lnTo>
                  <a:lnTo>
                    <a:pt x="995629" y="130695"/>
                  </a:lnTo>
                  <a:lnTo>
                    <a:pt x="992022" y="133908"/>
                  </a:lnTo>
                  <a:lnTo>
                    <a:pt x="989025" y="134721"/>
                  </a:lnTo>
                  <a:lnTo>
                    <a:pt x="1022089" y="134721"/>
                  </a:lnTo>
                  <a:lnTo>
                    <a:pt x="1023165" y="130246"/>
                  </a:lnTo>
                  <a:lnTo>
                    <a:pt x="1023810" y="120878"/>
                  </a:lnTo>
                  <a:lnTo>
                    <a:pt x="1023810" y="82054"/>
                  </a:lnTo>
                  <a:lnTo>
                    <a:pt x="1023165" y="72689"/>
                  </a:lnTo>
                  <a:lnTo>
                    <a:pt x="1022087" y="68211"/>
                  </a:lnTo>
                  <a:close/>
                </a:path>
                <a:path w="1139825" h="160020">
                  <a:moveTo>
                    <a:pt x="1077874" y="43103"/>
                  </a:moveTo>
                  <a:lnTo>
                    <a:pt x="1051661" y="43103"/>
                  </a:lnTo>
                  <a:lnTo>
                    <a:pt x="1051661" y="159829"/>
                  </a:lnTo>
                  <a:lnTo>
                    <a:pt x="1078979" y="159829"/>
                  </a:lnTo>
                  <a:lnTo>
                    <a:pt x="1078979" y="73888"/>
                  </a:lnTo>
                  <a:lnTo>
                    <a:pt x="1079715" y="72237"/>
                  </a:lnTo>
                  <a:lnTo>
                    <a:pt x="1082662" y="69011"/>
                  </a:lnTo>
                  <a:lnTo>
                    <a:pt x="1085100" y="68211"/>
                  </a:lnTo>
                  <a:lnTo>
                    <a:pt x="1137846" y="68211"/>
                  </a:lnTo>
                  <a:lnTo>
                    <a:pt x="1137035" y="64682"/>
                  </a:lnTo>
                  <a:lnTo>
                    <a:pt x="1133960" y="57971"/>
                  </a:lnTo>
                  <a:lnTo>
                    <a:pt x="1129652" y="52578"/>
                  </a:lnTo>
                  <a:lnTo>
                    <a:pt x="1124147" y="48434"/>
                  </a:lnTo>
                  <a:lnTo>
                    <a:pt x="1122203" y="47574"/>
                  </a:lnTo>
                  <a:lnTo>
                    <a:pt x="1075918" y="47574"/>
                  </a:lnTo>
                  <a:lnTo>
                    <a:pt x="1077874" y="43103"/>
                  </a:lnTo>
                  <a:close/>
                </a:path>
                <a:path w="1139825" h="160020">
                  <a:moveTo>
                    <a:pt x="1137846" y="68211"/>
                  </a:moveTo>
                  <a:lnTo>
                    <a:pt x="1105801" y="68211"/>
                  </a:lnTo>
                  <a:lnTo>
                    <a:pt x="1108151" y="69037"/>
                  </a:lnTo>
                  <a:lnTo>
                    <a:pt x="1111415" y="72326"/>
                  </a:lnTo>
                  <a:lnTo>
                    <a:pt x="1112240" y="74676"/>
                  </a:lnTo>
                  <a:lnTo>
                    <a:pt x="1112240" y="159829"/>
                  </a:lnTo>
                  <a:lnTo>
                    <a:pt x="1139494" y="159829"/>
                  </a:lnTo>
                  <a:lnTo>
                    <a:pt x="1139494" y="82054"/>
                  </a:lnTo>
                  <a:lnTo>
                    <a:pt x="1138880" y="72710"/>
                  </a:lnTo>
                  <a:lnTo>
                    <a:pt x="1137846" y="68211"/>
                  </a:lnTo>
                  <a:close/>
                </a:path>
                <a:path w="1139825" h="160020">
                  <a:moveTo>
                    <a:pt x="1100556" y="43103"/>
                  </a:moveTo>
                  <a:lnTo>
                    <a:pt x="1082586" y="43103"/>
                  </a:lnTo>
                  <a:lnTo>
                    <a:pt x="1077683" y="44589"/>
                  </a:lnTo>
                  <a:lnTo>
                    <a:pt x="1075918" y="47574"/>
                  </a:lnTo>
                  <a:lnTo>
                    <a:pt x="1122203" y="47574"/>
                  </a:lnTo>
                  <a:lnTo>
                    <a:pt x="1117461" y="45473"/>
                  </a:lnTo>
                  <a:lnTo>
                    <a:pt x="1109598" y="43696"/>
                  </a:lnTo>
                  <a:lnTo>
                    <a:pt x="1100556" y="431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555496" y="3109474"/>
            <a:ext cx="6309995" cy="132270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170"/>
              </a:spcBef>
              <a:tabLst>
                <a:tab pos="4318000" algn="l"/>
                <a:tab pos="5947410" algn="l"/>
              </a:tabLst>
            </a:pP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80">
                <a:solidFill>
                  <a:srgbClr val="FFFFFF"/>
                </a:solidFill>
                <a:latin typeface="Microsoft Sans Serif"/>
                <a:cs typeface="Microsoft Sans Serif"/>
              </a:rPr>
              <a:t>future</a:t>
            </a:r>
            <a:r>
              <a:rPr dirty="0" sz="17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9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70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85">
                <a:solidFill>
                  <a:srgbClr val="FFFFFF"/>
                </a:solidFill>
                <a:latin typeface="Microsoft Sans Serif"/>
                <a:cs typeface="Microsoft Sans Serif"/>
              </a:rPr>
              <a:t>thruster</a:t>
            </a:r>
            <a:r>
              <a:rPr dirty="0" sz="17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325">
                <a:solidFill>
                  <a:srgbClr val="FFFFFF"/>
                </a:solidFill>
                <a:latin typeface="Microsoft Sans Serif"/>
                <a:cs typeface="Microsoft Sans Serif"/>
              </a:rPr>
              <a:t>ROV</a:t>
            </a:r>
            <a:r>
              <a:rPr dirty="0" sz="17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maintenance</a:t>
            </a:r>
            <a:r>
              <a:rPr dirty="0" sz="170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29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17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270">
                <a:solidFill>
                  <a:srgbClr val="FFFFFF"/>
                </a:solidFill>
                <a:latin typeface="Microsoft Sans Serif"/>
                <a:cs typeface="Microsoft Sans Serif"/>
              </a:rPr>
              <a:t>likely</a:t>
            </a:r>
            <a:r>
              <a:rPr dirty="0" sz="17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9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shaped</a:t>
            </a:r>
            <a:r>
              <a:rPr dirty="0" sz="1700" spc="3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17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1700" spc="385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1700">
              <a:latin typeface="Microsoft Sans Serif"/>
              <a:cs typeface="Microsoft Sans Serif"/>
            </a:endParaRPr>
          </a:p>
          <a:p>
            <a:pPr marL="12700">
              <a:lnSpc>
                <a:spcPts val="1945"/>
              </a:lnSpc>
            </a:pP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Embracing</a:t>
            </a:r>
            <a:r>
              <a:rPr dirty="0" sz="1700" spc="4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7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dirty="0" sz="1700" spc="4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14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dirty="0" sz="1700" spc="4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1700" spc="4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95">
                <a:solidFill>
                  <a:srgbClr val="FFFFFF"/>
                </a:solidFill>
                <a:latin typeface="Microsoft Sans Serif"/>
                <a:cs typeface="Microsoft Sans Serif"/>
              </a:rPr>
              <a:t>lead</a:t>
            </a:r>
            <a:r>
              <a:rPr dirty="0" sz="1700" spc="4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9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700" spc="4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dirty="0" sz="1700" spc="4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240">
                <a:solidFill>
                  <a:srgbClr val="FFFFFF"/>
                </a:solidFill>
                <a:latin typeface="Microsoft Sans Serif"/>
                <a:cs typeface="Microsoft Sans Serif"/>
              </a:rPr>
              <a:t>efficient</a:t>
            </a:r>
            <a:endParaRPr sz="1700">
              <a:latin typeface="Microsoft Sans Serif"/>
              <a:cs typeface="Microsoft Sans Serif"/>
            </a:endParaRPr>
          </a:p>
          <a:p>
            <a:pPr marL="12700" marR="353695">
              <a:lnSpc>
                <a:spcPts val="2100"/>
              </a:lnSpc>
              <a:spcBef>
                <a:spcPts val="15"/>
              </a:spcBef>
            </a:pP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processes</a:t>
            </a:r>
            <a:r>
              <a:rPr dirty="0" sz="1700" spc="1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700" spc="1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00" spc="180">
                <a:solidFill>
                  <a:srgbClr val="FFFFFF"/>
                </a:solidFill>
                <a:latin typeface="Microsoft Sans Serif"/>
                <a:cs typeface="Microsoft Sans Serif"/>
              </a:rPr>
              <a:t>better</a:t>
            </a:r>
            <a:r>
              <a:rPr dirty="0" sz="1700" spc="10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dirty="0" sz="1700" spc="10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outcomes,</a:t>
            </a:r>
            <a:r>
              <a:rPr dirty="0" sz="1700" spc="10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00" spc="75">
                <a:solidFill>
                  <a:srgbClr val="FFFFFF"/>
                </a:solidFill>
                <a:latin typeface="Microsoft Sans Serif"/>
                <a:cs typeface="Microsoft Sans Serif"/>
              </a:rPr>
              <a:t>ensuring </a:t>
            </a:r>
            <a:r>
              <a:rPr dirty="0" sz="1700" spc="-155">
                <a:solidFill>
                  <a:srgbClr val="FFFFFF"/>
                </a:solidFill>
                <a:latin typeface="Microsoft Sans Serif"/>
                <a:cs typeface="Microsoft Sans Serif"/>
              </a:rPr>
              <a:t>ROVs</a:t>
            </a:r>
            <a:r>
              <a:rPr dirty="0" sz="1700" spc="3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>
                <a:solidFill>
                  <a:srgbClr val="FFFFFF"/>
                </a:solidFill>
                <a:latin typeface="Microsoft Sans Serif"/>
                <a:cs typeface="Microsoft Sans Serif"/>
              </a:rPr>
              <a:t>meet</a:t>
            </a:r>
            <a:r>
              <a:rPr dirty="0" sz="1700" spc="3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14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1700" spc="3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-60">
                <a:solidFill>
                  <a:srgbClr val="FFFFFF"/>
                </a:solidFill>
                <a:latin typeface="Microsoft Sans Serif"/>
                <a:cs typeface="Microsoft Sans Serif"/>
              </a:rPr>
              <a:t>demands</a:t>
            </a:r>
            <a:r>
              <a:rPr dirty="0" sz="1700" spc="3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9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700" spc="3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20">
                <a:solidFill>
                  <a:srgbClr val="FFFFFF"/>
                </a:solidFill>
                <a:latin typeface="Microsoft Sans Serif"/>
                <a:cs typeface="Microsoft Sans Serif"/>
              </a:rPr>
              <a:t>evolving</a:t>
            </a:r>
            <a:r>
              <a:rPr dirty="0" sz="1700" spc="3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50">
                <a:solidFill>
                  <a:srgbClr val="FFFFFF"/>
                </a:solidFill>
                <a:latin typeface="Microsoft Sans Serif"/>
                <a:cs typeface="Microsoft Sans Serif"/>
              </a:rPr>
              <a:t>underwater</a:t>
            </a:r>
            <a:r>
              <a:rPr dirty="0" sz="1700" spc="3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Microsoft Sans Serif"/>
                <a:cs typeface="Microsoft Sans Serif"/>
              </a:rPr>
              <a:t>tasks.</a:t>
            </a:r>
            <a:endParaRPr sz="1700">
              <a:latin typeface="Microsoft Sans Serif"/>
              <a:cs typeface="Microsoft Sans Serif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805671" y="1189308"/>
            <a:ext cx="9222105" cy="8629650"/>
            <a:chOff x="8805671" y="1189308"/>
            <a:chExt cx="9222105" cy="862965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08"/>
              <a:ext cx="7238999" cy="862965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30615" y="1776711"/>
            <a:ext cx="8508365" cy="7797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44595" algn="l"/>
                <a:tab pos="4762500" algn="l"/>
              </a:tabLst>
            </a:pPr>
            <a:r>
              <a:rPr dirty="0" sz="4950" spc="170"/>
              <a:t>Challenges</a:t>
            </a:r>
            <a:r>
              <a:rPr dirty="0" sz="4950"/>
              <a:t>	</a:t>
            </a:r>
            <a:r>
              <a:rPr dirty="0" sz="4950" spc="690"/>
              <a:t>in</a:t>
            </a:r>
            <a:r>
              <a:rPr dirty="0" sz="4950"/>
              <a:t>	</a:t>
            </a:r>
            <a:r>
              <a:rPr dirty="0" sz="4950" spc="70"/>
              <a:t>Maintenance</a:t>
            </a:r>
            <a:endParaRPr sz="4950"/>
          </a:p>
        </p:txBody>
      </p:sp>
      <p:sp>
        <p:nvSpPr>
          <p:cNvPr id="3" name="object 3" descr=""/>
          <p:cNvSpPr txBox="1"/>
          <p:nvPr/>
        </p:nvSpPr>
        <p:spPr>
          <a:xfrm>
            <a:off x="8631504" y="3163589"/>
            <a:ext cx="7355205" cy="4330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78280" algn="l"/>
                <a:tab pos="4043679" algn="l"/>
                <a:tab pos="6059170" algn="l"/>
                <a:tab pos="6975475" algn="l"/>
              </a:tabLst>
            </a:pPr>
            <a:r>
              <a:rPr dirty="0" sz="2650" spc="130">
                <a:solidFill>
                  <a:srgbClr val="FFFFFF"/>
                </a:solidFill>
                <a:latin typeface="Microsoft Sans Serif"/>
                <a:cs typeface="Microsoft Sans Serif"/>
              </a:rPr>
              <a:t>Despite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Microsoft Sans Serif"/>
                <a:cs typeface="Microsoft Sans Serif"/>
              </a:rPr>
              <a:t>advancements,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145">
                <a:solidFill>
                  <a:srgbClr val="FFFFFF"/>
                </a:solidFill>
                <a:latin typeface="Microsoft Sans Serif"/>
                <a:cs typeface="Microsoft Sans Serif"/>
              </a:rPr>
              <a:t>challenges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-2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-2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4971" y="3673614"/>
            <a:ext cx="2865132" cy="25162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1563413" y="3573164"/>
            <a:ext cx="208915" cy="4330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650" spc="65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2650">
              <a:latin typeface="Microsoft Sans Serif"/>
              <a:cs typeface="Microsoft Sans Serif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676106" y="3673614"/>
            <a:ext cx="5643880" cy="652145"/>
            <a:chOff x="8676106" y="3673614"/>
            <a:chExt cx="5643880" cy="652145"/>
          </a:xfrm>
        </p:grpSpPr>
        <p:sp>
          <p:nvSpPr>
            <p:cNvPr id="7" name="object 7" descr=""/>
            <p:cNvSpPr/>
            <p:nvPr/>
          </p:nvSpPr>
          <p:spPr>
            <a:xfrm>
              <a:off x="11965381" y="3673614"/>
              <a:ext cx="2354580" cy="309880"/>
            </a:xfrm>
            <a:custGeom>
              <a:avLst/>
              <a:gdLst/>
              <a:ahLst/>
              <a:cxnLst/>
              <a:rect l="l" t="t" r="r" b="b"/>
              <a:pathLst>
                <a:path w="2354580" h="309879">
                  <a:moveTo>
                    <a:pt x="69850" y="67856"/>
                  </a:moveTo>
                  <a:lnTo>
                    <a:pt x="13589" y="67856"/>
                  </a:lnTo>
                  <a:lnTo>
                    <a:pt x="13589" y="107378"/>
                  </a:lnTo>
                  <a:lnTo>
                    <a:pt x="79819" y="107378"/>
                  </a:lnTo>
                  <a:lnTo>
                    <a:pt x="84518" y="108648"/>
                  </a:lnTo>
                  <a:lnTo>
                    <a:pt x="87337" y="111188"/>
                  </a:lnTo>
                  <a:lnTo>
                    <a:pt x="90208" y="113728"/>
                  </a:lnTo>
                  <a:lnTo>
                    <a:pt x="91643" y="117462"/>
                  </a:lnTo>
                  <a:lnTo>
                    <a:pt x="91643" y="132321"/>
                  </a:lnTo>
                  <a:lnTo>
                    <a:pt x="56591" y="132321"/>
                  </a:lnTo>
                  <a:lnTo>
                    <a:pt x="31830" y="136048"/>
                  </a:lnTo>
                  <a:lnTo>
                    <a:pt x="14146" y="147231"/>
                  </a:lnTo>
                  <a:lnTo>
                    <a:pt x="3536" y="165871"/>
                  </a:lnTo>
                  <a:lnTo>
                    <a:pt x="0" y="191973"/>
                  </a:lnTo>
                  <a:lnTo>
                    <a:pt x="0" y="198767"/>
                  </a:lnTo>
                  <a:lnTo>
                    <a:pt x="13919" y="239356"/>
                  </a:lnTo>
                  <a:lnTo>
                    <a:pt x="56261" y="251625"/>
                  </a:lnTo>
                  <a:lnTo>
                    <a:pt x="97447" y="251625"/>
                  </a:lnTo>
                  <a:lnTo>
                    <a:pt x="104381" y="248424"/>
                  </a:lnTo>
                  <a:lnTo>
                    <a:pt x="107302" y="242011"/>
                  </a:lnTo>
                  <a:lnTo>
                    <a:pt x="151549" y="242011"/>
                  </a:lnTo>
                  <a:lnTo>
                    <a:pt x="151549" y="213766"/>
                  </a:lnTo>
                  <a:lnTo>
                    <a:pt x="142151" y="213766"/>
                  </a:lnTo>
                  <a:lnTo>
                    <a:pt x="136994" y="213461"/>
                  </a:lnTo>
                  <a:lnTo>
                    <a:pt x="135115" y="212242"/>
                  </a:lnTo>
                  <a:lnTo>
                    <a:pt x="135027" y="212102"/>
                  </a:lnTo>
                  <a:lnTo>
                    <a:pt x="48945" y="212102"/>
                  </a:lnTo>
                  <a:lnTo>
                    <a:pt x="46316" y="211442"/>
                  </a:lnTo>
                  <a:lnTo>
                    <a:pt x="44996" y="210121"/>
                  </a:lnTo>
                  <a:lnTo>
                    <a:pt x="43675" y="208737"/>
                  </a:lnTo>
                  <a:lnTo>
                    <a:pt x="43002" y="206082"/>
                  </a:lnTo>
                  <a:lnTo>
                    <a:pt x="43002" y="181254"/>
                  </a:lnTo>
                  <a:lnTo>
                    <a:pt x="44221" y="178054"/>
                  </a:lnTo>
                  <a:lnTo>
                    <a:pt x="46647" y="175564"/>
                  </a:lnTo>
                  <a:lnTo>
                    <a:pt x="49136" y="173075"/>
                  </a:lnTo>
                  <a:lnTo>
                    <a:pt x="52336" y="171843"/>
                  </a:lnTo>
                  <a:lnTo>
                    <a:pt x="134645" y="171843"/>
                  </a:lnTo>
                  <a:lnTo>
                    <a:pt x="134645" y="129159"/>
                  </a:lnTo>
                  <a:lnTo>
                    <a:pt x="125510" y="91223"/>
                  </a:lnTo>
                  <a:lnTo>
                    <a:pt x="85001" y="68787"/>
                  </a:lnTo>
                  <a:lnTo>
                    <a:pt x="69850" y="67856"/>
                  </a:lnTo>
                  <a:close/>
                </a:path>
                <a:path w="2354580" h="309879">
                  <a:moveTo>
                    <a:pt x="151549" y="242011"/>
                  </a:moveTo>
                  <a:lnTo>
                    <a:pt x="107302" y="242011"/>
                  </a:lnTo>
                  <a:lnTo>
                    <a:pt x="106692" y="243776"/>
                  </a:lnTo>
                  <a:lnTo>
                    <a:pt x="108597" y="245821"/>
                  </a:lnTo>
                  <a:lnTo>
                    <a:pt x="117487" y="250469"/>
                  </a:lnTo>
                  <a:lnTo>
                    <a:pt x="121780" y="251625"/>
                  </a:lnTo>
                  <a:lnTo>
                    <a:pt x="151549" y="251625"/>
                  </a:lnTo>
                  <a:lnTo>
                    <a:pt x="151549" y="242011"/>
                  </a:lnTo>
                  <a:close/>
                </a:path>
                <a:path w="2354580" h="309879">
                  <a:moveTo>
                    <a:pt x="134645" y="171843"/>
                  </a:moveTo>
                  <a:lnTo>
                    <a:pt x="91643" y="171843"/>
                  </a:lnTo>
                  <a:lnTo>
                    <a:pt x="91616" y="206082"/>
                  </a:lnTo>
                  <a:lnTo>
                    <a:pt x="91224" y="208521"/>
                  </a:lnTo>
                  <a:lnTo>
                    <a:pt x="89573" y="211391"/>
                  </a:lnTo>
                  <a:lnTo>
                    <a:pt x="87147" y="212102"/>
                  </a:lnTo>
                  <a:lnTo>
                    <a:pt x="135027" y="212102"/>
                  </a:lnTo>
                  <a:lnTo>
                    <a:pt x="134645" y="211493"/>
                  </a:lnTo>
                  <a:lnTo>
                    <a:pt x="134645" y="171843"/>
                  </a:lnTo>
                  <a:close/>
                </a:path>
                <a:path w="2354580" h="309879">
                  <a:moveTo>
                    <a:pt x="316801" y="67856"/>
                  </a:moveTo>
                  <a:lnTo>
                    <a:pt x="266014" y="67856"/>
                  </a:lnTo>
                  <a:lnTo>
                    <a:pt x="250857" y="68787"/>
                  </a:lnTo>
                  <a:lnTo>
                    <a:pt x="210394" y="91223"/>
                  </a:lnTo>
                  <a:lnTo>
                    <a:pt x="201307" y="129159"/>
                  </a:lnTo>
                  <a:lnTo>
                    <a:pt x="201307" y="190309"/>
                  </a:lnTo>
                  <a:lnTo>
                    <a:pt x="210298" y="228512"/>
                  </a:lnTo>
                  <a:lnTo>
                    <a:pt x="250724" y="250708"/>
                  </a:lnTo>
                  <a:lnTo>
                    <a:pt x="266014" y="251625"/>
                  </a:lnTo>
                  <a:lnTo>
                    <a:pt x="316801" y="251625"/>
                  </a:lnTo>
                  <a:lnTo>
                    <a:pt x="316801" y="212102"/>
                  </a:lnTo>
                  <a:lnTo>
                    <a:pt x="256044" y="212102"/>
                  </a:lnTo>
                  <a:lnTo>
                    <a:pt x="251320" y="210832"/>
                  </a:lnTo>
                  <a:lnTo>
                    <a:pt x="248450" y="208292"/>
                  </a:lnTo>
                  <a:lnTo>
                    <a:pt x="245630" y="205752"/>
                  </a:lnTo>
                  <a:lnTo>
                    <a:pt x="244221" y="202018"/>
                  </a:lnTo>
                  <a:lnTo>
                    <a:pt x="244221" y="117462"/>
                  </a:lnTo>
                  <a:lnTo>
                    <a:pt x="245630" y="113728"/>
                  </a:lnTo>
                  <a:lnTo>
                    <a:pt x="248450" y="111188"/>
                  </a:lnTo>
                  <a:lnTo>
                    <a:pt x="251320" y="108648"/>
                  </a:lnTo>
                  <a:lnTo>
                    <a:pt x="256044" y="107378"/>
                  </a:lnTo>
                  <a:lnTo>
                    <a:pt x="316801" y="107378"/>
                  </a:lnTo>
                  <a:lnTo>
                    <a:pt x="316801" y="67856"/>
                  </a:lnTo>
                  <a:close/>
                </a:path>
                <a:path w="2354580" h="309879">
                  <a:moveTo>
                    <a:pt x="500037" y="67856"/>
                  </a:moveTo>
                  <a:lnTo>
                    <a:pt x="449249" y="67856"/>
                  </a:lnTo>
                  <a:lnTo>
                    <a:pt x="434098" y="68787"/>
                  </a:lnTo>
                  <a:lnTo>
                    <a:pt x="393630" y="91223"/>
                  </a:lnTo>
                  <a:lnTo>
                    <a:pt x="384543" y="129159"/>
                  </a:lnTo>
                  <a:lnTo>
                    <a:pt x="384543" y="190309"/>
                  </a:lnTo>
                  <a:lnTo>
                    <a:pt x="393533" y="228512"/>
                  </a:lnTo>
                  <a:lnTo>
                    <a:pt x="433961" y="250708"/>
                  </a:lnTo>
                  <a:lnTo>
                    <a:pt x="449249" y="251625"/>
                  </a:lnTo>
                  <a:lnTo>
                    <a:pt x="500037" y="251625"/>
                  </a:lnTo>
                  <a:lnTo>
                    <a:pt x="500037" y="212102"/>
                  </a:lnTo>
                  <a:lnTo>
                    <a:pt x="439280" y="212102"/>
                  </a:lnTo>
                  <a:lnTo>
                    <a:pt x="434555" y="210832"/>
                  </a:lnTo>
                  <a:lnTo>
                    <a:pt x="431685" y="208292"/>
                  </a:lnTo>
                  <a:lnTo>
                    <a:pt x="428866" y="205752"/>
                  </a:lnTo>
                  <a:lnTo>
                    <a:pt x="427456" y="202018"/>
                  </a:lnTo>
                  <a:lnTo>
                    <a:pt x="427456" y="117462"/>
                  </a:lnTo>
                  <a:lnTo>
                    <a:pt x="428866" y="113728"/>
                  </a:lnTo>
                  <a:lnTo>
                    <a:pt x="431685" y="111188"/>
                  </a:lnTo>
                  <a:lnTo>
                    <a:pt x="434555" y="108648"/>
                  </a:lnTo>
                  <a:lnTo>
                    <a:pt x="439280" y="107378"/>
                  </a:lnTo>
                  <a:lnTo>
                    <a:pt x="500037" y="107378"/>
                  </a:lnTo>
                  <a:lnTo>
                    <a:pt x="500037" y="67856"/>
                  </a:lnTo>
                  <a:close/>
                </a:path>
                <a:path w="2354580" h="309879">
                  <a:moveTo>
                    <a:pt x="636219" y="67856"/>
                  </a:moveTo>
                  <a:lnTo>
                    <a:pt x="620229" y="67856"/>
                  </a:lnTo>
                  <a:lnTo>
                    <a:pt x="605280" y="68772"/>
                  </a:lnTo>
                  <a:lnTo>
                    <a:pt x="567117" y="90898"/>
                  </a:lnTo>
                  <a:lnTo>
                    <a:pt x="558914" y="190309"/>
                  </a:lnTo>
                  <a:lnTo>
                    <a:pt x="559919" y="205190"/>
                  </a:lnTo>
                  <a:lnTo>
                    <a:pt x="584049" y="243374"/>
                  </a:lnTo>
                  <a:lnTo>
                    <a:pt x="623620" y="251625"/>
                  </a:lnTo>
                  <a:lnTo>
                    <a:pt x="681291" y="251625"/>
                  </a:lnTo>
                  <a:lnTo>
                    <a:pt x="681291" y="212102"/>
                  </a:lnTo>
                  <a:lnTo>
                    <a:pt x="613651" y="212102"/>
                  </a:lnTo>
                  <a:lnTo>
                    <a:pt x="608926" y="210832"/>
                  </a:lnTo>
                  <a:lnTo>
                    <a:pt x="606056" y="208292"/>
                  </a:lnTo>
                  <a:lnTo>
                    <a:pt x="603237" y="205752"/>
                  </a:lnTo>
                  <a:lnTo>
                    <a:pt x="601827" y="202018"/>
                  </a:lnTo>
                  <a:lnTo>
                    <a:pt x="601827" y="178625"/>
                  </a:lnTo>
                  <a:lnTo>
                    <a:pt x="692137" y="178625"/>
                  </a:lnTo>
                  <a:lnTo>
                    <a:pt x="692137" y="139103"/>
                  </a:lnTo>
                  <a:lnTo>
                    <a:pt x="601827" y="139103"/>
                  </a:lnTo>
                  <a:lnTo>
                    <a:pt x="601870" y="116738"/>
                  </a:lnTo>
                  <a:lnTo>
                    <a:pt x="602830" y="113042"/>
                  </a:lnTo>
                  <a:lnTo>
                    <a:pt x="606806" y="108508"/>
                  </a:lnTo>
                  <a:lnTo>
                    <a:pt x="610806" y="107378"/>
                  </a:lnTo>
                  <a:lnTo>
                    <a:pt x="689709" y="107378"/>
                  </a:lnTo>
                  <a:lnTo>
                    <a:pt x="688535" y="102238"/>
                  </a:lnTo>
                  <a:lnTo>
                    <a:pt x="660185" y="71750"/>
                  </a:lnTo>
                  <a:lnTo>
                    <a:pt x="649006" y="68829"/>
                  </a:lnTo>
                  <a:lnTo>
                    <a:pt x="636219" y="67856"/>
                  </a:lnTo>
                  <a:close/>
                </a:path>
                <a:path w="2354580" h="309879">
                  <a:moveTo>
                    <a:pt x="689709" y="107378"/>
                  </a:moveTo>
                  <a:lnTo>
                    <a:pt x="640473" y="107378"/>
                  </a:lnTo>
                  <a:lnTo>
                    <a:pt x="643674" y="108623"/>
                  </a:lnTo>
                  <a:lnTo>
                    <a:pt x="648639" y="113538"/>
                  </a:lnTo>
                  <a:lnTo>
                    <a:pt x="649884" y="116738"/>
                  </a:lnTo>
                  <a:lnTo>
                    <a:pt x="649884" y="139103"/>
                  </a:lnTo>
                  <a:lnTo>
                    <a:pt x="692137" y="139103"/>
                  </a:lnTo>
                  <a:lnTo>
                    <a:pt x="692137" y="127508"/>
                  </a:lnTo>
                  <a:lnTo>
                    <a:pt x="691237" y="114065"/>
                  </a:lnTo>
                  <a:lnTo>
                    <a:pt x="689709" y="107378"/>
                  </a:lnTo>
                  <a:close/>
                </a:path>
                <a:path w="2354580" h="309879">
                  <a:moveTo>
                    <a:pt x="860856" y="67856"/>
                  </a:moveTo>
                  <a:lnTo>
                    <a:pt x="808278" y="67856"/>
                  </a:lnTo>
                  <a:lnTo>
                    <a:pt x="795304" y="68596"/>
                  </a:lnTo>
                  <a:lnTo>
                    <a:pt x="758812" y="86489"/>
                  </a:lnTo>
                  <a:lnTo>
                    <a:pt x="750239" y="117652"/>
                  </a:lnTo>
                  <a:lnTo>
                    <a:pt x="750239" y="127508"/>
                  </a:lnTo>
                  <a:lnTo>
                    <a:pt x="764209" y="165379"/>
                  </a:lnTo>
                  <a:lnTo>
                    <a:pt x="804595" y="177634"/>
                  </a:lnTo>
                  <a:lnTo>
                    <a:pt x="822121" y="177634"/>
                  </a:lnTo>
                  <a:lnTo>
                    <a:pt x="824534" y="180378"/>
                  </a:lnTo>
                  <a:lnTo>
                    <a:pt x="824534" y="206629"/>
                  </a:lnTo>
                  <a:lnTo>
                    <a:pt x="823772" y="208737"/>
                  </a:lnTo>
                  <a:lnTo>
                    <a:pt x="822121" y="210121"/>
                  </a:lnTo>
                  <a:lnTo>
                    <a:pt x="820470" y="211442"/>
                  </a:lnTo>
                  <a:lnTo>
                    <a:pt x="817422" y="212102"/>
                  </a:lnTo>
                  <a:lnTo>
                    <a:pt x="752017" y="212102"/>
                  </a:lnTo>
                  <a:lnTo>
                    <a:pt x="752017" y="251625"/>
                  </a:lnTo>
                  <a:lnTo>
                    <a:pt x="809548" y="251625"/>
                  </a:lnTo>
                  <a:lnTo>
                    <a:pt x="822431" y="250853"/>
                  </a:lnTo>
                  <a:lnTo>
                    <a:pt x="858961" y="232332"/>
                  </a:lnTo>
                  <a:lnTo>
                    <a:pt x="867587" y="202158"/>
                  </a:lnTo>
                  <a:lnTo>
                    <a:pt x="867587" y="186918"/>
                  </a:lnTo>
                  <a:lnTo>
                    <a:pt x="853490" y="149136"/>
                  </a:lnTo>
                  <a:lnTo>
                    <a:pt x="813993" y="136042"/>
                  </a:lnTo>
                  <a:lnTo>
                    <a:pt x="799388" y="136042"/>
                  </a:lnTo>
                  <a:lnTo>
                    <a:pt x="797102" y="135407"/>
                  </a:lnTo>
                  <a:lnTo>
                    <a:pt x="795451" y="134137"/>
                  </a:lnTo>
                  <a:lnTo>
                    <a:pt x="793927" y="132867"/>
                  </a:lnTo>
                  <a:lnTo>
                    <a:pt x="793165" y="130771"/>
                  </a:lnTo>
                  <a:lnTo>
                    <a:pt x="793165" y="112953"/>
                  </a:lnTo>
                  <a:lnTo>
                    <a:pt x="794054" y="110909"/>
                  </a:lnTo>
                  <a:lnTo>
                    <a:pt x="795959" y="109524"/>
                  </a:lnTo>
                  <a:lnTo>
                    <a:pt x="797864" y="108089"/>
                  </a:lnTo>
                  <a:lnTo>
                    <a:pt x="800785" y="107378"/>
                  </a:lnTo>
                  <a:lnTo>
                    <a:pt x="860856" y="107378"/>
                  </a:lnTo>
                  <a:lnTo>
                    <a:pt x="860856" y="67856"/>
                  </a:lnTo>
                  <a:close/>
                </a:path>
                <a:path w="2354580" h="309879">
                  <a:moveTo>
                    <a:pt x="1043990" y="67856"/>
                  </a:moveTo>
                  <a:lnTo>
                    <a:pt x="991539" y="67856"/>
                  </a:lnTo>
                  <a:lnTo>
                    <a:pt x="978512" y="68596"/>
                  </a:lnTo>
                  <a:lnTo>
                    <a:pt x="942073" y="86489"/>
                  </a:lnTo>
                  <a:lnTo>
                    <a:pt x="933500" y="117652"/>
                  </a:lnTo>
                  <a:lnTo>
                    <a:pt x="933500" y="127508"/>
                  </a:lnTo>
                  <a:lnTo>
                    <a:pt x="947470" y="165379"/>
                  </a:lnTo>
                  <a:lnTo>
                    <a:pt x="987729" y="177634"/>
                  </a:lnTo>
                  <a:lnTo>
                    <a:pt x="1005255" y="177634"/>
                  </a:lnTo>
                  <a:lnTo>
                    <a:pt x="1007795" y="180378"/>
                  </a:lnTo>
                  <a:lnTo>
                    <a:pt x="1007795" y="206629"/>
                  </a:lnTo>
                  <a:lnTo>
                    <a:pt x="1007033" y="208737"/>
                  </a:lnTo>
                  <a:lnTo>
                    <a:pt x="1005382" y="210121"/>
                  </a:lnTo>
                  <a:lnTo>
                    <a:pt x="1003731" y="211442"/>
                  </a:lnTo>
                  <a:lnTo>
                    <a:pt x="1000683" y="212102"/>
                  </a:lnTo>
                  <a:lnTo>
                    <a:pt x="935278" y="212102"/>
                  </a:lnTo>
                  <a:lnTo>
                    <a:pt x="935278" y="251625"/>
                  </a:lnTo>
                  <a:lnTo>
                    <a:pt x="992809" y="251625"/>
                  </a:lnTo>
                  <a:lnTo>
                    <a:pt x="1005692" y="250853"/>
                  </a:lnTo>
                  <a:lnTo>
                    <a:pt x="1042169" y="232332"/>
                  </a:lnTo>
                  <a:lnTo>
                    <a:pt x="1050848" y="202158"/>
                  </a:lnTo>
                  <a:lnTo>
                    <a:pt x="1050848" y="186918"/>
                  </a:lnTo>
                  <a:lnTo>
                    <a:pt x="1036751" y="149136"/>
                  </a:lnTo>
                  <a:lnTo>
                    <a:pt x="997254" y="136042"/>
                  </a:lnTo>
                  <a:lnTo>
                    <a:pt x="982649" y="136042"/>
                  </a:lnTo>
                  <a:lnTo>
                    <a:pt x="980236" y="135407"/>
                  </a:lnTo>
                  <a:lnTo>
                    <a:pt x="977188" y="132867"/>
                  </a:lnTo>
                  <a:lnTo>
                    <a:pt x="976426" y="130771"/>
                  </a:lnTo>
                  <a:lnTo>
                    <a:pt x="976426" y="112953"/>
                  </a:lnTo>
                  <a:lnTo>
                    <a:pt x="977315" y="110909"/>
                  </a:lnTo>
                  <a:lnTo>
                    <a:pt x="979220" y="109524"/>
                  </a:lnTo>
                  <a:lnTo>
                    <a:pt x="980998" y="108089"/>
                  </a:lnTo>
                  <a:lnTo>
                    <a:pt x="984046" y="107378"/>
                  </a:lnTo>
                  <a:lnTo>
                    <a:pt x="1043990" y="107378"/>
                  </a:lnTo>
                  <a:lnTo>
                    <a:pt x="1043990" y="67856"/>
                  </a:lnTo>
                  <a:close/>
                </a:path>
                <a:path w="2354580" h="309879">
                  <a:moveTo>
                    <a:pt x="1198295" y="0"/>
                  </a:moveTo>
                  <a:lnTo>
                    <a:pt x="1152067" y="0"/>
                  </a:lnTo>
                  <a:lnTo>
                    <a:pt x="1152067" y="44577"/>
                  </a:lnTo>
                  <a:lnTo>
                    <a:pt x="1198295" y="44577"/>
                  </a:lnTo>
                  <a:lnTo>
                    <a:pt x="1198295" y="0"/>
                  </a:lnTo>
                  <a:close/>
                </a:path>
                <a:path w="2354580" h="309879">
                  <a:moveTo>
                    <a:pt x="1196644" y="67856"/>
                  </a:moveTo>
                  <a:lnTo>
                    <a:pt x="1103934" y="67856"/>
                  </a:lnTo>
                  <a:lnTo>
                    <a:pt x="1103934" y="107378"/>
                  </a:lnTo>
                  <a:lnTo>
                    <a:pt x="1153718" y="107378"/>
                  </a:lnTo>
                  <a:lnTo>
                    <a:pt x="1153718" y="251625"/>
                  </a:lnTo>
                  <a:lnTo>
                    <a:pt x="1246936" y="251625"/>
                  </a:lnTo>
                  <a:lnTo>
                    <a:pt x="1246936" y="212102"/>
                  </a:lnTo>
                  <a:lnTo>
                    <a:pt x="1196644" y="212102"/>
                  </a:lnTo>
                  <a:lnTo>
                    <a:pt x="1196644" y="67856"/>
                  </a:lnTo>
                  <a:close/>
                </a:path>
                <a:path w="2354580" h="309879">
                  <a:moveTo>
                    <a:pt x="1332407" y="0"/>
                  </a:moveTo>
                  <a:lnTo>
                    <a:pt x="1289481" y="0"/>
                  </a:lnTo>
                  <a:lnTo>
                    <a:pt x="1289481" y="251625"/>
                  </a:lnTo>
                  <a:lnTo>
                    <a:pt x="1363014" y="251625"/>
                  </a:lnTo>
                  <a:lnTo>
                    <a:pt x="1378185" y="250698"/>
                  </a:lnTo>
                  <a:lnTo>
                    <a:pt x="1418622" y="228292"/>
                  </a:lnTo>
                  <a:lnTo>
                    <a:pt x="1425059" y="212102"/>
                  </a:lnTo>
                  <a:lnTo>
                    <a:pt x="1332407" y="212102"/>
                  </a:lnTo>
                  <a:lnTo>
                    <a:pt x="1332407" y="116332"/>
                  </a:lnTo>
                  <a:lnTo>
                    <a:pt x="1333677" y="113728"/>
                  </a:lnTo>
                  <a:lnTo>
                    <a:pt x="1338249" y="108648"/>
                  </a:lnTo>
                  <a:lnTo>
                    <a:pt x="1342059" y="107378"/>
                  </a:lnTo>
                  <a:lnTo>
                    <a:pt x="1425110" y="107378"/>
                  </a:lnTo>
                  <a:lnTo>
                    <a:pt x="1423720" y="101574"/>
                  </a:lnTo>
                  <a:lnTo>
                    <a:pt x="1391478" y="71542"/>
                  </a:lnTo>
                  <a:lnTo>
                    <a:pt x="1381760" y="69507"/>
                  </a:lnTo>
                  <a:lnTo>
                    <a:pt x="1331899" y="69507"/>
                  </a:lnTo>
                  <a:lnTo>
                    <a:pt x="1332407" y="0"/>
                  </a:lnTo>
                  <a:close/>
                </a:path>
                <a:path w="2354580" h="309879">
                  <a:moveTo>
                    <a:pt x="1425110" y="107378"/>
                  </a:moveTo>
                  <a:lnTo>
                    <a:pt x="1373047" y="107378"/>
                  </a:lnTo>
                  <a:lnTo>
                    <a:pt x="1377746" y="108648"/>
                  </a:lnTo>
                  <a:lnTo>
                    <a:pt x="1383334" y="113728"/>
                  </a:lnTo>
                  <a:lnTo>
                    <a:pt x="1384858" y="117462"/>
                  </a:lnTo>
                  <a:lnTo>
                    <a:pt x="1384858" y="202018"/>
                  </a:lnTo>
                  <a:lnTo>
                    <a:pt x="1383334" y="205752"/>
                  </a:lnTo>
                  <a:lnTo>
                    <a:pt x="1377746" y="210832"/>
                  </a:lnTo>
                  <a:lnTo>
                    <a:pt x="1373047" y="212102"/>
                  </a:lnTo>
                  <a:lnTo>
                    <a:pt x="1425059" y="212102"/>
                  </a:lnTo>
                  <a:lnTo>
                    <a:pt x="1426762" y="205051"/>
                  </a:lnTo>
                  <a:lnTo>
                    <a:pt x="1427784" y="190309"/>
                  </a:lnTo>
                  <a:lnTo>
                    <a:pt x="1427784" y="129159"/>
                  </a:lnTo>
                  <a:lnTo>
                    <a:pt x="1426764" y="114290"/>
                  </a:lnTo>
                  <a:lnTo>
                    <a:pt x="1425110" y="107378"/>
                  </a:lnTo>
                  <a:close/>
                </a:path>
                <a:path w="2354580" h="309879">
                  <a:moveTo>
                    <a:pt x="1363014" y="67856"/>
                  </a:moveTo>
                  <a:lnTo>
                    <a:pt x="1339138" y="67856"/>
                  </a:lnTo>
                  <a:lnTo>
                    <a:pt x="1332915" y="68402"/>
                  </a:lnTo>
                  <a:lnTo>
                    <a:pt x="1331899" y="69507"/>
                  </a:lnTo>
                  <a:lnTo>
                    <a:pt x="1381760" y="69507"/>
                  </a:lnTo>
                  <a:lnTo>
                    <a:pt x="1378276" y="68777"/>
                  </a:lnTo>
                  <a:lnTo>
                    <a:pt x="1363014" y="67856"/>
                  </a:lnTo>
                  <a:close/>
                </a:path>
                <a:path w="2354580" h="309879">
                  <a:moveTo>
                    <a:pt x="1564817" y="0"/>
                  </a:moveTo>
                  <a:lnTo>
                    <a:pt x="1518462" y="0"/>
                  </a:lnTo>
                  <a:lnTo>
                    <a:pt x="1518462" y="44577"/>
                  </a:lnTo>
                  <a:lnTo>
                    <a:pt x="1564817" y="44577"/>
                  </a:lnTo>
                  <a:lnTo>
                    <a:pt x="1564817" y="0"/>
                  </a:lnTo>
                  <a:close/>
                </a:path>
                <a:path w="2354580" h="309879">
                  <a:moveTo>
                    <a:pt x="1563166" y="67856"/>
                  </a:moveTo>
                  <a:lnTo>
                    <a:pt x="1470329" y="67856"/>
                  </a:lnTo>
                  <a:lnTo>
                    <a:pt x="1470329" y="107378"/>
                  </a:lnTo>
                  <a:lnTo>
                    <a:pt x="1520240" y="107378"/>
                  </a:lnTo>
                  <a:lnTo>
                    <a:pt x="1520240" y="251625"/>
                  </a:lnTo>
                  <a:lnTo>
                    <a:pt x="1613331" y="251625"/>
                  </a:lnTo>
                  <a:lnTo>
                    <a:pt x="1613331" y="212102"/>
                  </a:lnTo>
                  <a:lnTo>
                    <a:pt x="1563166" y="212102"/>
                  </a:lnTo>
                  <a:lnTo>
                    <a:pt x="1563166" y="67856"/>
                  </a:lnTo>
                  <a:close/>
                </a:path>
                <a:path w="2354580" h="309879">
                  <a:moveTo>
                    <a:pt x="1742998" y="0"/>
                  </a:moveTo>
                  <a:lnTo>
                    <a:pt x="1650161" y="0"/>
                  </a:lnTo>
                  <a:lnTo>
                    <a:pt x="1650161" y="39509"/>
                  </a:lnTo>
                  <a:lnTo>
                    <a:pt x="1700072" y="39509"/>
                  </a:lnTo>
                  <a:lnTo>
                    <a:pt x="1700175" y="212102"/>
                  </a:lnTo>
                  <a:lnTo>
                    <a:pt x="1722535" y="249099"/>
                  </a:lnTo>
                  <a:lnTo>
                    <a:pt x="1736013" y="251625"/>
                  </a:lnTo>
                  <a:lnTo>
                    <a:pt x="1800021" y="251625"/>
                  </a:lnTo>
                  <a:lnTo>
                    <a:pt x="1800021" y="212102"/>
                  </a:lnTo>
                  <a:lnTo>
                    <a:pt x="1745284" y="212102"/>
                  </a:lnTo>
                  <a:lnTo>
                    <a:pt x="1743887" y="211963"/>
                  </a:lnTo>
                  <a:lnTo>
                    <a:pt x="1743506" y="211696"/>
                  </a:lnTo>
                  <a:lnTo>
                    <a:pt x="1743125" y="211353"/>
                  </a:lnTo>
                  <a:lnTo>
                    <a:pt x="1743022" y="210616"/>
                  </a:lnTo>
                  <a:lnTo>
                    <a:pt x="1742998" y="0"/>
                  </a:lnTo>
                  <a:close/>
                </a:path>
                <a:path w="2354580" h="309879">
                  <a:moveTo>
                    <a:pt x="1931339" y="0"/>
                  </a:moveTo>
                  <a:lnTo>
                    <a:pt x="1884984" y="0"/>
                  </a:lnTo>
                  <a:lnTo>
                    <a:pt x="1884984" y="44577"/>
                  </a:lnTo>
                  <a:lnTo>
                    <a:pt x="1931339" y="44577"/>
                  </a:lnTo>
                  <a:lnTo>
                    <a:pt x="1931339" y="0"/>
                  </a:lnTo>
                  <a:close/>
                </a:path>
                <a:path w="2354580" h="309879">
                  <a:moveTo>
                    <a:pt x="1929688" y="67856"/>
                  </a:moveTo>
                  <a:lnTo>
                    <a:pt x="1836851" y="67856"/>
                  </a:lnTo>
                  <a:lnTo>
                    <a:pt x="1836851" y="107378"/>
                  </a:lnTo>
                  <a:lnTo>
                    <a:pt x="1886762" y="107378"/>
                  </a:lnTo>
                  <a:lnTo>
                    <a:pt x="1886762" y="251625"/>
                  </a:lnTo>
                  <a:lnTo>
                    <a:pt x="1979853" y="251625"/>
                  </a:lnTo>
                  <a:lnTo>
                    <a:pt x="1979853" y="212102"/>
                  </a:lnTo>
                  <a:lnTo>
                    <a:pt x="1929688" y="212102"/>
                  </a:lnTo>
                  <a:lnTo>
                    <a:pt x="1929688" y="67856"/>
                  </a:lnTo>
                  <a:close/>
                </a:path>
                <a:path w="2354580" h="309879">
                  <a:moveTo>
                    <a:pt x="2104440" y="107378"/>
                  </a:moveTo>
                  <a:lnTo>
                    <a:pt x="2061387" y="107378"/>
                  </a:lnTo>
                  <a:lnTo>
                    <a:pt x="2061387" y="203822"/>
                  </a:lnTo>
                  <a:lnTo>
                    <a:pt x="2078556" y="244075"/>
                  </a:lnTo>
                  <a:lnTo>
                    <a:pt x="2104059" y="251625"/>
                  </a:lnTo>
                  <a:lnTo>
                    <a:pt x="2153970" y="251625"/>
                  </a:lnTo>
                  <a:lnTo>
                    <a:pt x="2153970" y="212102"/>
                  </a:lnTo>
                  <a:lnTo>
                    <a:pt x="2109139" y="212102"/>
                  </a:lnTo>
                  <a:lnTo>
                    <a:pt x="2106853" y="211721"/>
                  </a:lnTo>
                  <a:lnTo>
                    <a:pt x="2105837" y="210947"/>
                  </a:lnTo>
                  <a:lnTo>
                    <a:pt x="2104948" y="210121"/>
                  </a:lnTo>
                  <a:lnTo>
                    <a:pt x="2104440" y="208318"/>
                  </a:lnTo>
                  <a:lnTo>
                    <a:pt x="2104440" y="107378"/>
                  </a:lnTo>
                  <a:close/>
                </a:path>
                <a:path w="2354580" h="309879">
                  <a:moveTo>
                    <a:pt x="2153970" y="67856"/>
                  </a:moveTo>
                  <a:lnTo>
                    <a:pt x="2029256" y="67856"/>
                  </a:lnTo>
                  <a:lnTo>
                    <a:pt x="2029256" y="107378"/>
                  </a:lnTo>
                  <a:lnTo>
                    <a:pt x="2153970" y="107378"/>
                  </a:lnTo>
                  <a:lnTo>
                    <a:pt x="2153970" y="67856"/>
                  </a:lnTo>
                  <a:close/>
                </a:path>
                <a:path w="2354580" h="309879">
                  <a:moveTo>
                    <a:pt x="2104440" y="27089"/>
                  </a:moveTo>
                  <a:lnTo>
                    <a:pt x="2061387" y="27089"/>
                  </a:lnTo>
                  <a:lnTo>
                    <a:pt x="2061387" y="67856"/>
                  </a:lnTo>
                  <a:lnTo>
                    <a:pt x="2104440" y="67856"/>
                  </a:lnTo>
                  <a:lnTo>
                    <a:pt x="2104440" y="27089"/>
                  </a:lnTo>
                  <a:close/>
                </a:path>
                <a:path w="2354580" h="309879">
                  <a:moveTo>
                    <a:pt x="2303031" y="249885"/>
                  </a:moveTo>
                  <a:lnTo>
                    <a:pt x="2260523" y="249885"/>
                  </a:lnTo>
                  <a:lnTo>
                    <a:pt x="2255824" y="261404"/>
                  </a:lnTo>
                  <a:lnTo>
                    <a:pt x="2254808" y="264833"/>
                  </a:lnTo>
                  <a:lnTo>
                    <a:pt x="2253665" y="267068"/>
                  </a:lnTo>
                  <a:lnTo>
                    <a:pt x="2252268" y="268109"/>
                  </a:lnTo>
                  <a:lnTo>
                    <a:pt x="2250871" y="269214"/>
                  </a:lnTo>
                  <a:lnTo>
                    <a:pt x="2248204" y="269773"/>
                  </a:lnTo>
                  <a:lnTo>
                    <a:pt x="2222931" y="269773"/>
                  </a:lnTo>
                  <a:lnTo>
                    <a:pt x="2222931" y="309295"/>
                  </a:lnTo>
                  <a:lnTo>
                    <a:pt x="2255443" y="309295"/>
                  </a:lnTo>
                  <a:lnTo>
                    <a:pt x="2263063" y="308267"/>
                  </a:lnTo>
                  <a:lnTo>
                    <a:pt x="2269413" y="306222"/>
                  </a:lnTo>
                  <a:lnTo>
                    <a:pt x="2275890" y="304241"/>
                  </a:lnTo>
                  <a:lnTo>
                    <a:pt x="2298877" y="264718"/>
                  </a:lnTo>
                  <a:lnTo>
                    <a:pt x="2303031" y="249885"/>
                  </a:lnTo>
                  <a:close/>
                </a:path>
                <a:path w="2354580" h="309879">
                  <a:moveTo>
                    <a:pt x="2240965" y="67856"/>
                  </a:moveTo>
                  <a:lnTo>
                    <a:pt x="2194737" y="67856"/>
                  </a:lnTo>
                  <a:lnTo>
                    <a:pt x="2255570" y="251625"/>
                  </a:lnTo>
                  <a:lnTo>
                    <a:pt x="2260523" y="249885"/>
                  </a:lnTo>
                  <a:lnTo>
                    <a:pt x="2303031" y="249885"/>
                  </a:lnTo>
                  <a:lnTo>
                    <a:pt x="2319547" y="190893"/>
                  </a:lnTo>
                  <a:lnTo>
                    <a:pt x="2277668" y="190893"/>
                  </a:lnTo>
                  <a:lnTo>
                    <a:pt x="2240965" y="67856"/>
                  </a:lnTo>
                  <a:close/>
                </a:path>
                <a:path w="2354580" h="309879">
                  <a:moveTo>
                    <a:pt x="2353995" y="67856"/>
                  </a:moveTo>
                  <a:lnTo>
                    <a:pt x="2309672" y="67856"/>
                  </a:lnTo>
                  <a:lnTo>
                    <a:pt x="2277668" y="190893"/>
                  </a:lnTo>
                  <a:lnTo>
                    <a:pt x="2319547" y="190893"/>
                  </a:lnTo>
                  <a:lnTo>
                    <a:pt x="2353995" y="678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6106" y="4073664"/>
              <a:ext cx="3790188" cy="251625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2662841" y="3573164"/>
            <a:ext cx="3507104" cy="833119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080" indent="1649095">
              <a:lnSpc>
                <a:spcPts val="3150"/>
              </a:lnSpc>
              <a:spcBef>
                <a:spcPts val="250"/>
              </a:spcBef>
              <a:tabLst>
                <a:tab pos="1478280" algn="l"/>
                <a:tab pos="2028189" algn="l"/>
              </a:tabLst>
            </a:pPr>
            <a:r>
              <a:rPr dirty="0" sz="2650" spc="65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2650" spc="300">
                <a:solidFill>
                  <a:srgbClr val="FFFFFF"/>
                </a:solidFill>
                <a:latin typeface="Microsoft Sans Serif"/>
                <a:cs typeface="Microsoft Sans Serif"/>
              </a:rPr>
              <a:t>persist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37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295">
                <a:solidFill>
                  <a:srgbClr val="FFFFFF"/>
                </a:solidFill>
                <a:latin typeface="Microsoft Sans Serif"/>
                <a:cs typeface="Microsoft Sans Serif"/>
              </a:rPr>
              <a:t>thruster</a:t>
            </a:r>
            <a:endParaRPr sz="2650">
              <a:latin typeface="Microsoft Sans Serif"/>
              <a:cs typeface="Microsoft Sans Serif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631504" y="4382789"/>
            <a:ext cx="8087995" cy="1652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  <a:tabLst>
                <a:tab pos="745490" algn="l"/>
                <a:tab pos="1661160" algn="l"/>
                <a:tab pos="2028189" algn="l"/>
                <a:tab pos="2211070" algn="l"/>
                <a:tab pos="2577465" algn="l"/>
                <a:tab pos="3127375" algn="l"/>
                <a:tab pos="3677285" algn="l"/>
                <a:tab pos="4592955" algn="l"/>
                <a:tab pos="5142865" algn="l"/>
                <a:tab pos="5509260" algn="l"/>
                <a:tab pos="6242685" algn="l"/>
                <a:tab pos="6791959" algn="l"/>
              </a:tabLst>
            </a:pPr>
            <a:r>
              <a:rPr dirty="0" sz="2650" spc="-515">
                <a:solidFill>
                  <a:srgbClr val="FFFFFF"/>
                </a:solidFill>
                <a:latin typeface="Microsoft Sans Serif"/>
                <a:cs typeface="Microsoft Sans Serif"/>
              </a:rPr>
              <a:t>ROV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90">
                <a:solidFill>
                  <a:srgbClr val="FFFFFF"/>
                </a:solidFill>
                <a:latin typeface="Microsoft Sans Serif"/>
                <a:cs typeface="Microsoft Sans Serif"/>
              </a:rPr>
              <a:t>maintenance.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90">
                <a:solidFill>
                  <a:srgbClr val="FFFFFF"/>
                </a:solidFill>
                <a:latin typeface="Microsoft Sans Serif"/>
                <a:cs typeface="Microsoft Sans Serif"/>
              </a:rPr>
              <a:t>Addressing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12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145">
                <a:solidFill>
                  <a:srgbClr val="FFFFFF"/>
                </a:solidFill>
                <a:latin typeface="Microsoft Sans Serif"/>
                <a:cs typeface="Microsoft Sans Serif"/>
              </a:rPr>
              <a:t>challenges </a:t>
            </a:r>
            <a:r>
              <a:rPr dirty="0" sz="2650" spc="215">
                <a:solidFill>
                  <a:srgbClr val="FFFFFF"/>
                </a:solidFill>
                <a:latin typeface="Microsoft Sans Serif"/>
                <a:cs typeface="Microsoft Sans Serif"/>
              </a:rPr>
              <a:t>requires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220">
                <a:solidFill>
                  <a:srgbClr val="FFFFFF"/>
                </a:solidFill>
                <a:latin typeface="Microsoft Sans Serif"/>
                <a:cs typeface="Microsoft Sans Serif"/>
              </a:rPr>
              <a:t>innovative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250">
                <a:solidFill>
                  <a:srgbClr val="FFFFFF"/>
                </a:solidFill>
                <a:latin typeface="Microsoft Sans Serif"/>
                <a:cs typeface="Microsoft Sans Serif"/>
              </a:rPr>
              <a:t>solutions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-5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dirty="0" sz="2650" spc="-10">
                <a:solidFill>
                  <a:srgbClr val="FFFFFF"/>
                </a:solidFill>
                <a:latin typeface="Microsoft Sans Serif"/>
                <a:cs typeface="Microsoft Sans Serif"/>
              </a:rPr>
              <a:t>commitment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30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130">
                <a:solidFill>
                  <a:srgbClr val="FFFFFF"/>
                </a:solidFill>
                <a:latin typeface="Microsoft Sans Serif"/>
                <a:cs typeface="Microsoft Sans Serif"/>
              </a:rPr>
              <a:t>continuous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-10">
                <a:solidFill>
                  <a:srgbClr val="FFFFFF"/>
                </a:solidFill>
                <a:latin typeface="Microsoft Sans Serif"/>
                <a:cs typeface="Microsoft Sans Serif"/>
              </a:rPr>
              <a:t>improvement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37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dirty="0" sz="2650" spc="-10">
                <a:solidFill>
                  <a:srgbClr val="FFFFFF"/>
                </a:solidFill>
                <a:latin typeface="Microsoft Sans Serif"/>
                <a:cs typeface="Microsoft Sans Serif"/>
              </a:rPr>
              <a:t>maintenance</a:t>
            </a:r>
            <a:r>
              <a:rPr dirty="0" sz="26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650" spc="280">
                <a:solidFill>
                  <a:srgbClr val="FFFFFF"/>
                </a:solidFill>
                <a:latin typeface="Microsoft Sans Serif"/>
                <a:cs typeface="Microsoft Sans Serif"/>
              </a:rPr>
              <a:t>practices.</a:t>
            </a:r>
            <a:endParaRPr sz="265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20350" y="1894510"/>
            <a:ext cx="7454265" cy="7736840"/>
            <a:chOff x="220350" y="1894510"/>
            <a:chExt cx="7454265" cy="773684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554" y="1894510"/>
              <a:ext cx="6496048" cy="649604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29711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4407719" y="0"/>
                  </a:moveTo>
                  <a:lnTo>
                    <a:pt x="0" y="0"/>
                  </a:lnTo>
                  <a:lnTo>
                    <a:pt x="0" y="2464475"/>
                  </a:lnTo>
                  <a:lnTo>
                    <a:pt x="2203862" y="2464475"/>
                  </a:lnTo>
                  <a:lnTo>
                    <a:pt x="4407719" y="2464475"/>
                  </a:lnTo>
                  <a:lnTo>
                    <a:pt x="4407719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29709" y="7157478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70" h="2465070">
                  <a:moveTo>
                    <a:pt x="2203851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07" y="0"/>
                  </a:lnTo>
                  <a:lnTo>
                    <a:pt x="4407707" y="2464475"/>
                  </a:lnTo>
                  <a:lnTo>
                    <a:pt x="2203851" y="2464475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29711" y="7157480"/>
              <a:ext cx="4408170" cy="742315"/>
            </a:xfrm>
            <a:custGeom>
              <a:avLst/>
              <a:gdLst/>
              <a:ahLst/>
              <a:cxnLst/>
              <a:rect l="l" t="t" r="r" b="b"/>
              <a:pathLst>
                <a:path w="4408170" h="742315">
                  <a:moveTo>
                    <a:pt x="2203858" y="742233"/>
                  </a:moveTo>
                  <a:lnTo>
                    <a:pt x="0" y="742233"/>
                  </a:lnTo>
                  <a:lnTo>
                    <a:pt x="0" y="0"/>
                  </a:lnTo>
                  <a:lnTo>
                    <a:pt x="4407713" y="0"/>
                  </a:lnTo>
                  <a:lnTo>
                    <a:pt x="4407713" y="742233"/>
                  </a:lnTo>
                  <a:lnTo>
                    <a:pt x="2203858" y="742233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112620" y="7382835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60" h="225425">
                  <a:moveTo>
                    <a:pt x="723" y="0"/>
                  </a:moveTo>
                  <a:lnTo>
                    <a:pt x="225964" y="225367"/>
                  </a:lnTo>
                </a:path>
                <a:path w="226060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041840" y="749444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39" h="20320">
                  <a:moveTo>
                    <a:pt x="319760" y="1435"/>
                  </a:moveTo>
                  <a:lnTo>
                    <a:pt x="88" y="0"/>
                  </a:lnTo>
                  <a:lnTo>
                    <a:pt x="0" y="18719"/>
                  </a:lnTo>
                  <a:lnTo>
                    <a:pt x="319684" y="20154"/>
                  </a:lnTo>
                  <a:lnTo>
                    <a:pt x="319760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625227" y="7382827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89" h="224790">
                  <a:moveTo>
                    <a:pt x="112306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12" y="0"/>
                  </a:lnTo>
                  <a:lnTo>
                    <a:pt x="224612" y="224612"/>
                  </a:lnTo>
                  <a:lnTo>
                    <a:pt x="112306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712" y="7158198"/>
              <a:ext cx="4408435" cy="246518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592" y="8284464"/>
              <a:ext cx="890016" cy="94792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4583" y="8284464"/>
              <a:ext cx="652272" cy="94792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7000" y="8284464"/>
              <a:ext cx="777239" cy="9479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2256" y="8284464"/>
              <a:ext cx="612648" cy="947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36" y="1064711"/>
            <a:ext cx="16435705" cy="8155940"/>
            <a:chOff x="1421836" y="1064711"/>
            <a:chExt cx="16435705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307312" y="6100711"/>
              <a:ext cx="3540125" cy="2298700"/>
            </a:xfrm>
            <a:custGeom>
              <a:avLst/>
              <a:gdLst/>
              <a:ahLst/>
              <a:cxnLst/>
              <a:rect l="l" t="t" r="r" b="b"/>
              <a:pathLst>
                <a:path w="3540125" h="2298700">
                  <a:moveTo>
                    <a:pt x="3540125" y="0"/>
                  </a:moveTo>
                  <a:lnTo>
                    <a:pt x="0" y="0"/>
                  </a:lnTo>
                  <a:lnTo>
                    <a:pt x="0" y="2298103"/>
                  </a:lnTo>
                  <a:lnTo>
                    <a:pt x="1770380" y="2298103"/>
                  </a:lnTo>
                  <a:lnTo>
                    <a:pt x="3540125" y="2298103"/>
                  </a:lnTo>
                  <a:lnTo>
                    <a:pt x="354012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307216" y="6099995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24"/>
                  </a:moveTo>
                  <a:lnTo>
                    <a:pt x="0" y="2298824"/>
                  </a:lnTo>
                  <a:lnTo>
                    <a:pt x="0" y="711"/>
                  </a:lnTo>
                  <a:lnTo>
                    <a:pt x="3540195" y="711"/>
                  </a:lnTo>
                  <a:lnTo>
                    <a:pt x="3540195" y="2298824"/>
                  </a:lnTo>
                  <a:lnTo>
                    <a:pt x="1770415" y="2298824"/>
                  </a:lnTo>
                  <a:close/>
                </a:path>
                <a:path w="3540759" h="2299334">
                  <a:moveTo>
                    <a:pt x="1770415" y="753791"/>
                  </a:moveTo>
                  <a:lnTo>
                    <a:pt x="0" y="753791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791"/>
                  </a:lnTo>
                  <a:lnTo>
                    <a:pt x="1770415" y="753791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405" y="228226"/>
                  </a:moveTo>
                  <a:lnTo>
                    <a:pt x="3008182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12"/>
                  </a:lnTo>
                </a:path>
                <a:path w="3540759" h="2299334">
                  <a:moveTo>
                    <a:pt x="2627301" y="455729"/>
                  </a:moveTo>
                  <a:lnTo>
                    <a:pt x="2513507" y="455729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301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10816" y="7126224"/>
              <a:ext cx="487680" cy="94488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28848" y="7126224"/>
              <a:ext cx="460248" cy="94488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75607" y="7126224"/>
              <a:ext cx="649223" cy="9448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98421" y="6093815"/>
              <a:ext cx="3543300" cy="2311654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869871" y="2124240"/>
            <a:ext cx="115468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38345" algn="l"/>
                <a:tab pos="6184265" algn="l"/>
                <a:tab pos="7830184" algn="l"/>
              </a:tabLst>
            </a:pPr>
            <a:r>
              <a:rPr dirty="0" sz="6000" spc="225"/>
              <a:t>Conclusion</a:t>
            </a:r>
            <a:r>
              <a:rPr dirty="0" sz="6000"/>
              <a:t>	</a:t>
            </a:r>
            <a:r>
              <a:rPr dirty="0" sz="6000" spc="-25"/>
              <a:t>and</a:t>
            </a:r>
            <a:r>
              <a:rPr dirty="0" sz="6000"/>
              <a:t>	</a:t>
            </a:r>
            <a:r>
              <a:rPr dirty="0" sz="6000" spc="-25"/>
              <a:t>Key</a:t>
            </a:r>
            <a:r>
              <a:rPr dirty="0" sz="6000"/>
              <a:t>	</a:t>
            </a:r>
            <a:r>
              <a:rPr dirty="0" sz="6000" spc="-135"/>
              <a:t>Takeaways</a:t>
            </a:r>
            <a:endParaRPr sz="6000"/>
          </a:p>
        </p:txBody>
      </p:sp>
      <p:sp>
        <p:nvSpPr>
          <p:cNvPr id="16" name="object 16" descr=""/>
          <p:cNvSpPr/>
          <p:nvPr/>
        </p:nvSpPr>
        <p:spPr>
          <a:xfrm>
            <a:off x="9178633" y="4227919"/>
            <a:ext cx="1865630" cy="292100"/>
          </a:xfrm>
          <a:custGeom>
            <a:avLst/>
            <a:gdLst/>
            <a:ahLst/>
            <a:cxnLst/>
            <a:rect l="l" t="t" r="r" b="b"/>
            <a:pathLst>
              <a:path w="1865629" h="292100">
                <a:moveTo>
                  <a:pt x="98780" y="200202"/>
                </a:moveTo>
                <a:lnTo>
                  <a:pt x="0" y="200202"/>
                </a:lnTo>
                <a:lnTo>
                  <a:pt x="0" y="237502"/>
                </a:lnTo>
                <a:lnTo>
                  <a:pt x="98780" y="237502"/>
                </a:lnTo>
                <a:lnTo>
                  <a:pt x="98780" y="200202"/>
                </a:lnTo>
                <a:close/>
              </a:path>
              <a:path w="1865629" h="292100">
                <a:moveTo>
                  <a:pt x="62255" y="64046"/>
                </a:moveTo>
                <a:lnTo>
                  <a:pt x="0" y="64046"/>
                </a:lnTo>
                <a:lnTo>
                  <a:pt x="0" y="101346"/>
                </a:lnTo>
                <a:lnTo>
                  <a:pt x="23380" y="101346"/>
                </a:lnTo>
                <a:lnTo>
                  <a:pt x="23380" y="200202"/>
                </a:lnTo>
                <a:lnTo>
                  <a:pt x="63893" y="200202"/>
                </a:lnTo>
                <a:lnTo>
                  <a:pt x="63893" y="116370"/>
                </a:lnTo>
                <a:lnTo>
                  <a:pt x="64046" y="113398"/>
                </a:lnTo>
                <a:lnTo>
                  <a:pt x="65278" y="110426"/>
                </a:lnTo>
                <a:lnTo>
                  <a:pt x="67576" y="107454"/>
                </a:lnTo>
                <a:lnTo>
                  <a:pt x="69913" y="104482"/>
                </a:lnTo>
                <a:lnTo>
                  <a:pt x="73406" y="102997"/>
                </a:lnTo>
                <a:lnTo>
                  <a:pt x="120904" y="102997"/>
                </a:lnTo>
                <a:lnTo>
                  <a:pt x="120904" y="70700"/>
                </a:lnTo>
                <a:lnTo>
                  <a:pt x="59677" y="70700"/>
                </a:lnTo>
                <a:lnTo>
                  <a:pt x="62255" y="64046"/>
                </a:lnTo>
                <a:close/>
              </a:path>
              <a:path w="1865629" h="292100">
                <a:moveTo>
                  <a:pt x="120904" y="64046"/>
                </a:moveTo>
                <a:lnTo>
                  <a:pt x="69634" y="64046"/>
                </a:lnTo>
                <a:lnTo>
                  <a:pt x="62433" y="66268"/>
                </a:lnTo>
                <a:lnTo>
                  <a:pt x="59677" y="70700"/>
                </a:lnTo>
                <a:lnTo>
                  <a:pt x="120904" y="70700"/>
                </a:lnTo>
                <a:lnTo>
                  <a:pt x="120904" y="64046"/>
                </a:lnTo>
                <a:close/>
              </a:path>
              <a:path w="1865629" h="292100">
                <a:moveTo>
                  <a:pt x="243967" y="64046"/>
                </a:moveTo>
                <a:lnTo>
                  <a:pt x="228866" y="64046"/>
                </a:lnTo>
                <a:lnTo>
                  <a:pt x="214759" y="64912"/>
                </a:lnTo>
                <a:lnTo>
                  <a:pt x="178740" y="85804"/>
                </a:lnTo>
                <a:lnTo>
                  <a:pt x="170992" y="179628"/>
                </a:lnTo>
                <a:lnTo>
                  <a:pt x="171940" y="193675"/>
                </a:lnTo>
                <a:lnTo>
                  <a:pt x="194725" y="229717"/>
                </a:lnTo>
                <a:lnTo>
                  <a:pt x="232079" y="237502"/>
                </a:lnTo>
                <a:lnTo>
                  <a:pt x="286499" y="237502"/>
                </a:lnTo>
                <a:lnTo>
                  <a:pt x="286499" y="200202"/>
                </a:lnTo>
                <a:lnTo>
                  <a:pt x="222669" y="200202"/>
                </a:lnTo>
                <a:lnTo>
                  <a:pt x="218211" y="198996"/>
                </a:lnTo>
                <a:lnTo>
                  <a:pt x="215493" y="196608"/>
                </a:lnTo>
                <a:lnTo>
                  <a:pt x="212839" y="194208"/>
                </a:lnTo>
                <a:lnTo>
                  <a:pt x="211505" y="190690"/>
                </a:lnTo>
                <a:lnTo>
                  <a:pt x="211505" y="168605"/>
                </a:lnTo>
                <a:lnTo>
                  <a:pt x="296748" y="168605"/>
                </a:lnTo>
                <a:lnTo>
                  <a:pt x="296748" y="131305"/>
                </a:lnTo>
                <a:lnTo>
                  <a:pt x="211505" y="131305"/>
                </a:lnTo>
                <a:lnTo>
                  <a:pt x="211548" y="110185"/>
                </a:lnTo>
                <a:lnTo>
                  <a:pt x="212445" y="106692"/>
                </a:lnTo>
                <a:lnTo>
                  <a:pt x="216204" y="102425"/>
                </a:lnTo>
                <a:lnTo>
                  <a:pt x="219976" y="101346"/>
                </a:lnTo>
                <a:lnTo>
                  <a:pt x="294453" y="101346"/>
                </a:lnTo>
                <a:lnTo>
                  <a:pt x="293347" y="96507"/>
                </a:lnTo>
                <a:lnTo>
                  <a:pt x="266580" y="67722"/>
                </a:lnTo>
                <a:lnTo>
                  <a:pt x="256030" y="64965"/>
                </a:lnTo>
                <a:lnTo>
                  <a:pt x="243967" y="64046"/>
                </a:lnTo>
                <a:close/>
              </a:path>
              <a:path w="1865629" h="292100">
                <a:moveTo>
                  <a:pt x="294453" y="101346"/>
                </a:moveTo>
                <a:lnTo>
                  <a:pt x="247980" y="101346"/>
                </a:lnTo>
                <a:lnTo>
                  <a:pt x="251002" y="102527"/>
                </a:lnTo>
                <a:lnTo>
                  <a:pt x="253339" y="104876"/>
                </a:lnTo>
                <a:lnTo>
                  <a:pt x="255689" y="107162"/>
                </a:lnTo>
                <a:lnTo>
                  <a:pt x="256870" y="110185"/>
                </a:lnTo>
                <a:lnTo>
                  <a:pt x="256870" y="131305"/>
                </a:lnTo>
                <a:lnTo>
                  <a:pt x="296748" y="131305"/>
                </a:lnTo>
                <a:lnTo>
                  <a:pt x="296748" y="120357"/>
                </a:lnTo>
                <a:lnTo>
                  <a:pt x="295907" y="107817"/>
                </a:lnTo>
                <a:lnTo>
                  <a:pt x="295674" y="106692"/>
                </a:lnTo>
                <a:lnTo>
                  <a:pt x="294453" y="101346"/>
                </a:lnTo>
                <a:close/>
              </a:path>
              <a:path w="1865629" h="292100">
                <a:moveTo>
                  <a:pt x="423875" y="0"/>
                </a:moveTo>
                <a:lnTo>
                  <a:pt x="336283" y="0"/>
                </a:lnTo>
                <a:lnTo>
                  <a:pt x="336283" y="37299"/>
                </a:lnTo>
                <a:lnTo>
                  <a:pt x="383362" y="37299"/>
                </a:lnTo>
                <a:lnTo>
                  <a:pt x="383460" y="200202"/>
                </a:lnTo>
                <a:lnTo>
                  <a:pt x="404534" y="235119"/>
                </a:lnTo>
                <a:lnTo>
                  <a:pt x="417220" y="237502"/>
                </a:lnTo>
                <a:lnTo>
                  <a:pt x="477672" y="237502"/>
                </a:lnTo>
                <a:lnTo>
                  <a:pt x="477672" y="200202"/>
                </a:lnTo>
                <a:lnTo>
                  <a:pt x="426059" y="200202"/>
                </a:lnTo>
                <a:lnTo>
                  <a:pt x="424700" y="200075"/>
                </a:lnTo>
                <a:lnTo>
                  <a:pt x="424345" y="199809"/>
                </a:lnTo>
                <a:lnTo>
                  <a:pt x="424027" y="199491"/>
                </a:lnTo>
                <a:lnTo>
                  <a:pt x="423902" y="198793"/>
                </a:lnTo>
                <a:lnTo>
                  <a:pt x="423875" y="0"/>
                </a:lnTo>
                <a:close/>
              </a:path>
              <a:path w="1865629" h="292100">
                <a:moveTo>
                  <a:pt x="601586" y="0"/>
                </a:moveTo>
                <a:lnTo>
                  <a:pt x="557872" y="0"/>
                </a:lnTo>
                <a:lnTo>
                  <a:pt x="557872" y="42075"/>
                </a:lnTo>
                <a:lnTo>
                  <a:pt x="601586" y="42075"/>
                </a:lnTo>
                <a:lnTo>
                  <a:pt x="601586" y="0"/>
                </a:lnTo>
                <a:close/>
              </a:path>
              <a:path w="1865629" h="292100">
                <a:moveTo>
                  <a:pt x="600024" y="64046"/>
                </a:moveTo>
                <a:lnTo>
                  <a:pt x="512445" y="64046"/>
                </a:lnTo>
                <a:lnTo>
                  <a:pt x="512445" y="101346"/>
                </a:lnTo>
                <a:lnTo>
                  <a:pt x="559523" y="101346"/>
                </a:lnTo>
                <a:lnTo>
                  <a:pt x="559523" y="237502"/>
                </a:lnTo>
                <a:lnTo>
                  <a:pt x="647420" y="237502"/>
                </a:lnTo>
                <a:lnTo>
                  <a:pt x="647420" y="200202"/>
                </a:lnTo>
                <a:lnTo>
                  <a:pt x="600024" y="200202"/>
                </a:lnTo>
                <a:lnTo>
                  <a:pt x="600024" y="64046"/>
                </a:lnTo>
                <a:close/>
              </a:path>
              <a:path w="1865629" h="292100">
                <a:moveTo>
                  <a:pt x="747090" y="64046"/>
                </a:moveTo>
                <a:lnTo>
                  <a:pt x="693991" y="64046"/>
                </a:lnTo>
                <a:lnTo>
                  <a:pt x="693991" y="101346"/>
                </a:lnTo>
                <a:lnTo>
                  <a:pt x="756500" y="101346"/>
                </a:lnTo>
                <a:lnTo>
                  <a:pt x="760933" y="102552"/>
                </a:lnTo>
                <a:lnTo>
                  <a:pt x="763587" y="104952"/>
                </a:lnTo>
                <a:lnTo>
                  <a:pt x="766305" y="107353"/>
                </a:lnTo>
                <a:lnTo>
                  <a:pt x="767664" y="110871"/>
                </a:lnTo>
                <a:lnTo>
                  <a:pt x="767664" y="124891"/>
                </a:lnTo>
                <a:lnTo>
                  <a:pt x="734580" y="124891"/>
                </a:lnTo>
                <a:lnTo>
                  <a:pt x="711211" y="128411"/>
                </a:lnTo>
                <a:lnTo>
                  <a:pt x="694518" y="138968"/>
                </a:lnTo>
                <a:lnTo>
                  <a:pt x="684503" y="156561"/>
                </a:lnTo>
                <a:lnTo>
                  <a:pt x="681164" y="181190"/>
                </a:lnTo>
                <a:lnTo>
                  <a:pt x="681164" y="187617"/>
                </a:lnTo>
                <a:lnTo>
                  <a:pt x="694296" y="225933"/>
                </a:lnTo>
                <a:lnTo>
                  <a:pt x="734263" y="237502"/>
                </a:lnTo>
                <a:lnTo>
                  <a:pt x="773137" y="237502"/>
                </a:lnTo>
                <a:lnTo>
                  <a:pt x="779678" y="234480"/>
                </a:lnTo>
                <a:lnTo>
                  <a:pt x="782434" y="228434"/>
                </a:lnTo>
                <a:lnTo>
                  <a:pt x="824204" y="228434"/>
                </a:lnTo>
                <a:lnTo>
                  <a:pt x="824204" y="201764"/>
                </a:lnTo>
                <a:lnTo>
                  <a:pt x="815340" y="201764"/>
                </a:lnTo>
                <a:lnTo>
                  <a:pt x="810463" y="201485"/>
                </a:lnTo>
                <a:lnTo>
                  <a:pt x="808697" y="200329"/>
                </a:lnTo>
                <a:lnTo>
                  <a:pt x="808614" y="200202"/>
                </a:lnTo>
                <a:lnTo>
                  <a:pt x="727354" y="200202"/>
                </a:lnTo>
                <a:lnTo>
                  <a:pt x="724877" y="199580"/>
                </a:lnTo>
                <a:lnTo>
                  <a:pt x="722376" y="197027"/>
                </a:lnTo>
                <a:lnTo>
                  <a:pt x="721753" y="194525"/>
                </a:lnTo>
                <a:lnTo>
                  <a:pt x="721753" y="171081"/>
                </a:lnTo>
                <a:lnTo>
                  <a:pt x="722896" y="168059"/>
                </a:lnTo>
                <a:lnTo>
                  <a:pt x="725195" y="165709"/>
                </a:lnTo>
                <a:lnTo>
                  <a:pt x="727544" y="163372"/>
                </a:lnTo>
                <a:lnTo>
                  <a:pt x="730567" y="162191"/>
                </a:lnTo>
                <a:lnTo>
                  <a:pt x="808240" y="162191"/>
                </a:lnTo>
                <a:lnTo>
                  <a:pt x="808240" y="121920"/>
                </a:lnTo>
                <a:lnTo>
                  <a:pt x="792924" y="78117"/>
                </a:lnTo>
                <a:lnTo>
                  <a:pt x="761392" y="64926"/>
                </a:lnTo>
                <a:lnTo>
                  <a:pt x="747090" y="64046"/>
                </a:lnTo>
                <a:close/>
              </a:path>
              <a:path w="1865629" h="292100">
                <a:moveTo>
                  <a:pt x="824204" y="228434"/>
                </a:moveTo>
                <a:lnTo>
                  <a:pt x="782434" y="228434"/>
                </a:lnTo>
                <a:lnTo>
                  <a:pt x="781862" y="230098"/>
                </a:lnTo>
                <a:lnTo>
                  <a:pt x="783666" y="232029"/>
                </a:lnTo>
                <a:lnTo>
                  <a:pt x="792060" y="236410"/>
                </a:lnTo>
                <a:lnTo>
                  <a:pt x="796099" y="237502"/>
                </a:lnTo>
                <a:lnTo>
                  <a:pt x="824204" y="237502"/>
                </a:lnTo>
                <a:lnTo>
                  <a:pt x="824204" y="228434"/>
                </a:lnTo>
                <a:close/>
              </a:path>
              <a:path w="1865629" h="292100">
                <a:moveTo>
                  <a:pt x="808240" y="162191"/>
                </a:moveTo>
                <a:lnTo>
                  <a:pt x="767664" y="162191"/>
                </a:lnTo>
                <a:lnTo>
                  <a:pt x="767637" y="194525"/>
                </a:lnTo>
                <a:lnTo>
                  <a:pt x="767270" y="196811"/>
                </a:lnTo>
                <a:lnTo>
                  <a:pt x="765708" y="199517"/>
                </a:lnTo>
                <a:lnTo>
                  <a:pt x="763409" y="200202"/>
                </a:lnTo>
                <a:lnTo>
                  <a:pt x="808614" y="200202"/>
                </a:lnTo>
                <a:lnTo>
                  <a:pt x="808240" y="199631"/>
                </a:lnTo>
                <a:lnTo>
                  <a:pt x="808240" y="162191"/>
                </a:lnTo>
                <a:close/>
              </a:path>
              <a:path w="1865629" h="292100">
                <a:moveTo>
                  <a:pt x="901115" y="0"/>
                </a:moveTo>
                <a:lnTo>
                  <a:pt x="860526" y="0"/>
                </a:lnTo>
                <a:lnTo>
                  <a:pt x="860526" y="237502"/>
                </a:lnTo>
                <a:lnTo>
                  <a:pt x="929970" y="237502"/>
                </a:lnTo>
                <a:lnTo>
                  <a:pt x="944267" y="236628"/>
                </a:lnTo>
                <a:lnTo>
                  <a:pt x="982425" y="215485"/>
                </a:lnTo>
                <a:lnTo>
                  <a:pt x="988494" y="200202"/>
                </a:lnTo>
                <a:lnTo>
                  <a:pt x="901115" y="200202"/>
                </a:lnTo>
                <a:lnTo>
                  <a:pt x="901115" y="109804"/>
                </a:lnTo>
                <a:lnTo>
                  <a:pt x="902208" y="107353"/>
                </a:lnTo>
                <a:lnTo>
                  <a:pt x="906589" y="102552"/>
                </a:lnTo>
                <a:lnTo>
                  <a:pt x="910209" y="101346"/>
                </a:lnTo>
                <a:lnTo>
                  <a:pt x="988557" y="101346"/>
                </a:lnTo>
                <a:lnTo>
                  <a:pt x="987259" y="95875"/>
                </a:lnTo>
                <a:lnTo>
                  <a:pt x="956859" y="67524"/>
                </a:lnTo>
                <a:lnTo>
                  <a:pt x="947707" y="65608"/>
                </a:lnTo>
                <a:lnTo>
                  <a:pt x="900569" y="65608"/>
                </a:lnTo>
                <a:lnTo>
                  <a:pt x="901115" y="0"/>
                </a:lnTo>
                <a:close/>
              </a:path>
              <a:path w="1865629" h="292100">
                <a:moveTo>
                  <a:pt x="988557" y="101346"/>
                </a:moveTo>
                <a:lnTo>
                  <a:pt x="939380" y="101346"/>
                </a:lnTo>
                <a:lnTo>
                  <a:pt x="943813" y="102552"/>
                </a:lnTo>
                <a:lnTo>
                  <a:pt x="949185" y="107353"/>
                </a:lnTo>
                <a:lnTo>
                  <a:pt x="950544" y="110871"/>
                </a:lnTo>
                <a:lnTo>
                  <a:pt x="950544" y="190690"/>
                </a:lnTo>
                <a:lnTo>
                  <a:pt x="949185" y="194208"/>
                </a:lnTo>
                <a:lnTo>
                  <a:pt x="943813" y="198996"/>
                </a:lnTo>
                <a:lnTo>
                  <a:pt x="939380" y="200202"/>
                </a:lnTo>
                <a:lnTo>
                  <a:pt x="988494" y="200202"/>
                </a:lnTo>
                <a:lnTo>
                  <a:pt x="990097" y="193544"/>
                </a:lnTo>
                <a:lnTo>
                  <a:pt x="991057" y="179628"/>
                </a:lnTo>
                <a:lnTo>
                  <a:pt x="991057" y="121920"/>
                </a:lnTo>
                <a:lnTo>
                  <a:pt x="990107" y="107879"/>
                </a:lnTo>
                <a:lnTo>
                  <a:pt x="988557" y="101346"/>
                </a:lnTo>
                <a:close/>
              </a:path>
              <a:path w="1865629" h="292100">
                <a:moveTo>
                  <a:pt x="929970" y="64046"/>
                </a:moveTo>
                <a:lnTo>
                  <a:pt x="907478" y="64046"/>
                </a:lnTo>
                <a:lnTo>
                  <a:pt x="901509" y="64566"/>
                </a:lnTo>
                <a:lnTo>
                  <a:pt x="900569" y="65608"/>
                </a:lnTo>
                <a:lnTo>
                  <a:pt x="947707" y="65608"/>
                </a:lnTo>
                <a:lnTo>
                  <a:pt x="944398" y="64915"/>
                </a:lnTo>
                <a:lnTo>
                  <a:pt x="929970" y="64046"/>
                </a:lnTo>
                <a:close/>
              </a:path>
              <a:path w="1865629" h="292100">
                <a:moveTo>
                  <a:pt x="1120444" y="0"/>
                </a:moveTo>
                <a:lnTo>
                  <a:pt x="1076731" y="0"/>
                </a:lnTo>
                <a:lnTo>
                  <a:pt x="1076731" y="42075"/>
                </a:lnTo>
                <a:lnTo>
                  <a:pt x="1120444" y="42075"/>
                </a:lnTo>
                <a:lnTo>
                  <a:pt x="1120444" y="0"/>
                </a:lnTo>
                <a:close/>
              </a:path>
              <a:path w="1865629" h="292100">
                <a:moveTo>
                  <a:pt x="1118870" y="64046"/>
                </a:moveTo>
                <a:lnTo>
                  <a:pt x="1031290" y="64046"/>
                </a:lnTo>
                <a:lnTo>
                  <a:pt x="1031290" y="101346"/>
                </a:lnTo>
                <a:lnTo>
                  <a:pt x="1078369" y="101346"/>
                </a:lnTo>
                <a:lnTo>
                  <a:pt x="1078369" y="237502"/>
                </a:lnTo>
                <a:lnTo>
                  <a:pt x="1166266" y="237502"/>
                </a:lnTo>
                <a:lnTo>
                  <a:pt x="1166266" y="200202"/>
                </a:lnTo>
                <a:lnTo>
                  <a:pt x="1118870" y="200202"/>
                </a:lnTo>
                <a:lnTo>
                  <a:pt x="1118870" y="64046"/>
                </a:lnTo>
                <a:close/>
              </a:path>
              <a:path w="1865629" h="292100">
                <a:moveTo>
                  <a:pt x="1288618" y="0"/>
                </a:moveTo>
                <a:lnTo>
                  <a:pt x="1201026" y="0"/>
                </a:lnTo>
                <a:lnTo>
                  <a:pt x="1201026" y="37299"/>
                </a:lnTo>
                <a:lnTo>
                  <a:pt x="1248117" y="37299"/>
                </a:lnTo>
                <a:lnTo>
                  <a:pt x="1248215" y="200202"/>
                </a:lnTo>
                <a:lnTo>
                  <a:pt x="1269284" y="235119"/>
                </a:lnTo>
                <a:lnTo>
                  <a:pt x="1281976" y="237502"/>
                </a:lnTo>
                <a:lnTo>
                  <a:pt x="1342428" y="237502"/>
                </a:lnTo>
                <a:lnTo>
                  <a:pt x="1342428" y="200202"/>
                </a:lnTo>
                <a:lnTo>
                  <a:pt x="1290815" y="200202"/>
                </a:lnTo>
                <a:lnTo>
                  <a:pt x="1289456" y="200075"/>
                </a:lnTo>
                <a:lnTo>
                  <a:pt x="1289088" y="199809"/>
                </a:lnTo>
                <a:lnTo>
                  <a:pt x="1288770" y="199491"/>
                </a:lnTo>
                <a:lnTo>
                  <a:pt x="1288645" y="198793"/>
                </a:lnTo>
                <a:lnTo>
                  <a:pt x="1288618" y="0"/>
                </a:lnTo>
                <a:close/>
              </a:path>
              <a:path w="1865629" h="292100">
                <a:moveTo>
                  <a:pt x="1466342" y="0"/>
                </a:moveTo>
                <a:lnTo>
                  <a:pt x="1422628" y="0"/>
                </a:lnTo>
                <a:lnTo>
                  <a:pt x="1422628" y="42075"/>
                </a:lnTo>
                <a:lnTo>
                  <a:pt x="1466342" y="42075"/>
                </a:lnTo>
                <a:lnTo>
                  <a:pt x="1466342" y="0"/>
                </a:lnTo>
                <a:close/>
              </a:path>
              <a:path w="1865629" h="292100">
                <a:moveTo>
                  <a:pt x="1464779" y="64046"/>
                </a:moveTo>
                <a:lnTo>
                  <a:pt x="1377188" y="64046"/>
                </a:lnTo>
                <a:lnTo>
                  <a:pt x="1377188" y="101346"/>
                </a:lnTo>
                <a:lnTo>
                  <a:pt x="1424266" y="101346"/>
                </a:lnTo>
                <a:lnTo>
                  <a:pt x="1424266" y="237502"/>
                </a:lnTo>
                <a:lnTo>
                  <a:pt x="1512163" y="237502"/>
                </a:lnTo>
                <a:lnTo>
                  <a:pt x="1512163" y="200202"/>
                </a:lnTo>
                <a:lnTo>
                  <a:pt x="1464779" y="200202"/>
                </a:lnTo>
                <a:lnTo>
                  <a:pt x="1464779" y="64046"/>
                </a:lnTo>
                <a:close/>
              </a:path>
              <a:path w="1865629" h="292100">
                <a:moveTo>
                  <a:pt x="1629752" y="101346"/>
                </a:moveTo>
                <a:lnTo>
                  <a:pt x="1589163" y="101346"/>
                </a:lnTo>
                <a:lnTo>
                  <a:pt x="1589163" y="192379"/>
                </a:lnTo>
                <a:lnTo>
                  <a:pt x="1605361" y="230382"/>
                </a:lnTo>
                <a:lnTo>
                  <a:pt x="1629435" y="237502"/>
                </a:lnTo>
                <a:lnTo>
                  <a:pt x="1676514" y="237502"/>
                </a:lnTo>
                <a:lnTo>
                  <a:pt x="1676514" y="200202"/>
                </a:lnTo>
                <a:lnTo>
                  <a:pt x="1634159" y="200202"/>
                </a:lnTo>
                <a:lnTo>
                  <a:pt x="1632013" y="199834"/>
                </a:lnTo>
                <a:lnTo>
                  <a:pt x="1631086" y="199110"/>
                </a:lnTo>
                <a:lnTo>
                  <a:pt x="1630197" y="198323"/>
                </a:lnTo>
                <a:lnTo>
                  <a:pt x="1629752" y="196634"/>
                </a:lnTo>
                <a:lnTo>
                  <a:pt x="1629752" y="101346"/>
                </a:lnTo>
                <a:close/>
              </a:path>
              <a:path w="1865629" h="292100">
                <a:moveTo>
                  <a:pt x="1676514" y="64046"/>
                </a:moveTo>
                <a:lnTo>
                  <a:pt x="1558747" y="64046"/>
                </a:lnTo>
                <a:lnTo>
                  <a:pt x="1558747" y="101346"/>
                </a:lnTo>
                <a:lnTo>
                  <a:pt x="1676514" y="101346"/>
                </a:lnTo>
                <a:lnTo>
                  <a:pt x="1676514" y="64046"/>
                </a:lnTo>
                <a:close/>
              </a:path>
              <a:path w="1865629" h="292100">
                <a:moveTo>
                  <a:pt x="1629752" y="25577"/>
                </a:moveTo>
                <a:lnTo>
                  <a:pt x="1589163" y="25577"/>
                </a:lnTo>
                <a:lnTo>
                  <a:pt x="1589163" y="64046"/>
                </a:lnTo>
                <a:lnTo>
                  <a:pt x="1629752" y="64046"/>
                </a:lnTo>
                <a:lnTo>
                  <a:pt x="1629752" y="25577"/>
                </a:lnTo>
                <a:close/>
              </a:path>
              <a:path w="1865629" h="292100">
                <a:moveTo>
                  <a:pt x="1817248" y="235864"/>
                </a:moveTo>
                <a:lnTo>
                  <a:pt x="1777123" y="235864"/>
                </a:lnTo>
                <a:lnTo>
                  <a:pt x="1772589" y="246735"/>
                </a:lnTo>
                <a:lnTo>
                  <a:pt x="1771700" y="249961"/>
                </a:lnTo>
                <a:lnTo>
                  <a:pt x="1770583" y="252082"/>
                </a:lnTo>
                <a:lnTo>
                  <a:pt x="1769224" y="253072"/>
                </a:lnTo>
                <a:lnTo>
                  <a:pt x="1767928" y="254114"/>
                </a:lnTo>
                <a:lnTo>
                  <a:pt x="1765414" y="254635"/>
                </a:lnTo>
                <a:lnTo>
                  <a:pt x="1741627" y="254635"/>
                </a:lnTo>
                <a:lnTo>
                  <a:pt x="1741627" y="291934"/>
                </a:lnTo>
                <a:lnTo>
                  <a:pt x="1772221" y="291934"/>
                </a:lnTo>
                <a:lnTo>
                  <a:pt x="1779498" y="290969"/>
                </a:lnTo>
                <a:lnTo>
                  <a:pt x="1785493" y="289039"/>
                </a:lnTo>
                <a:lnTo>
                  <a:pt x="1791538" y="287172"/>
                </a:lnTo>
                <a:lnTo>
                  <a:pt x="1813331" y="249859"/>
                </a:lnTo>
                <a:lnTo>
                  <a:pt x="1817248" y="235864"/>
                </a:lnTo>
                <a:close/>
              </a:path>
              <a:path w="1865629" h="292100">
                <a:moveTo>
                  <a:pt x="1758670" y="64046"/>
                </a:moveTo>
                <a:lnTo>
                  <a:pt x="1715033" y="64046"/>
                </a:lnTo>
                <a:lnTo>
                  <a:pt x="1772348" y="237502"/>
                </a:lnTo>
                <a:lnTo>
                  <a:pt x="1777123" y="235864"/>
                </a:lnTo>
                <a:lnTo>
                  <a:pt x="1817248" y="235864"/>
                </a:lnTo>
                <a:lnTo>
                  <a:pt x="1832835" y="180174"/>
                </a:lnTo>
                <a:lnTo>
                  <a:pt x="1793316" y="180174"/>
                </a:lnTo>
                <a:lnTo>
                  <a:pt x="1758670" y="64046"/>
                </a:lnTo>
                <a:close/>
              </a:path>
              <a:path w="1865629" h="292100">
                <a:moveTo>
                  <a:pt x="1865337" y="64046"/>
                </a:moveTo>
                <a:lnTo>
                  <a:pt x="1823504" y="64046"/>
                </a:lnTo>
                <a:lnTo>
                  <a:pt x="1793316" y="180174"/>
                </a:lnTo>
                <a:lnTo>
                  <a:pt x="1832835" y="180174"/>
                </a:lnTo>
                <a:lnTo>
                  <a:pt x="1865337" y="640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910410" y="4618444"/>
            <a:ext cx="1858010" cy="292100"/>
          </a:xfrm>
          <a:custGeom>
            <a:avLst/>
            <a:gdLst/>
            <a:ahLst/>
            <a:cxnLst/>
            <a:rect l="l" t="t" r="r" b="b"/>
            <a:pathLst>
              <a:path w="1858010" h="292100">
                <a:moveTo>
                  <a:pt x="38950" y="64046"/>
                </a:moveTo>
                <a:lnTo>
                  <a:pt x="0" y="64046"/>
                </a:lnTo>
                <a:lnTo>
                  <a:pt x="0" y="291934"/>
                </a:lnTo>
                <a:lnTo>
                  <a:pt x="40589" y="291934"/>
                </a:lnTo>
                <a:lnTo>
                  <a:pt x="40589" y="237502"/>
                </a:lnTo>
                <a:lnTo>
                  <a:pt x="69443" y="237502"/>
                </a:lnTo>
                <a:lnTo>
                  <a:pt x="115189" y="223507"/>
                </a:lnTo>
                <a:lnTo>
                  <a:pt x="127968" y="200202"/>
                </a:lnTo>
                <a:lnTo>
                  <a:pt x="40589" y="200202"/>
                </a:lnTo>
                <a:lnTo>
                  <a:pt x="40589" y="109804"/>
                </a:lnTo>
                <a:lnTo>
                  <a:pt x="41681" y="107353"/>
                </a:lnTo>
                <a:lnTo>
                  <a:pt x="46062" y="102552"/>
                </a:lnTo>
                <a:lnTo>
                  <a:pt x="49682" y="101346"/>
                </a:lnTo>
                <a:lnTo>
                  <a:pt x="128030" y="101346"/>
                </a:lnTo>
                <a:lnTo>
                  <a:pt x="126733" y="95875"/>
                </a:lnTo>
                <a:lnTo>
                  <a:pt x="121990" y="85904"/>
                </a:lnTo>
                <a:lnTo>
                  <a:pt x="115354" y="77965"/>
                </a:lnTo>
                <a:lnTo>
                  <a:pt x="106821" y="71873"/>
                </a:lnTo>
                <a:lnTo>
                  <a:pt x="103991" y="70700"/>
                </a:lnTo>
                <a:lnTo>
                  <a:pt x="36055" y="70700"/>
                </a:lnTo>
                <a:lnTo>
                  <a:pt x="38950" y="64046"/>
                </a:lnTo>
                <a:close/>
              </a:path>
              <a:path w="1858010" h="292100">
                <a:moveTo>
                  <a:pt x="128030" y="101346"/>
                </a:moveTo>
                <a:lnTo>
                  <a:pt x="78854" y="101346"/>
                </a:lnTo>
                <a:lnTo>
                  <a:pt x="83286" y="102552"/>
                </a:lnTo>
                <a:lnTo>
                  <a:pt x="85940" y="104952"/>
                </a:lnTo>
                <a:lnTo>
                  <a:pt x="88658" y="107353"/>
                </a:lnTo>
                <a:lnTo>
                  <a:pt x="90017" y="110871"/>
                </a:lnTo>
                <a:lnTo>
                  <a:pt x="90017" y="190690"/>
                </a:lnTo>
                <a:lnTo>
                  <a:pt x="88658" y="194208"/>
                </a:lnTo>
                <a:lnTo>
                  <a:pt x="85940" y="196608"/>
                </a:lnTo>
                <a:lnTo>
                  <a:pt x="83286" y="198996"/>
                </a:lnTo>
                <a:lnTo>
                  <a:pt x="78854" y="200202"/>
                </a:lnTo>
                <a:lnTo>
                  <a:pt x="127968" y="200202"/>
                </a:lnTo>
                <a:lnTo>
                  <a:pt x="129571" y="193544"/>
                </a:lnTo>
                <a:lnTo>
                  <a:pt x="130530" y="179628"/>
                </a:lnTo>
                <a:lnTo>
                  <a:pt x="130530" y="121920"/>
                </a:lnTo>
                <a:lnTo>
                  <a:pt x="129580" y="107879"/>
                </a:lnTo>
                <a:lnTo>
                  <a:pt x="128030" y="101346"/>
                </a:lnTo>
                <a:close/>
              </a:path>
              <a:path w="1858010" h="292100">
                <a:moveTo>
                  <a:pt x="69443" y="64046"/>
                </a:moveTo>
                <a:lnTo>
                  <a:pt x="45961" y="64046"/>
                </a:lnTo>
                <a:lnTo>
                  <a:pt x="38658" y="66255"/>
                </a:lnTo>
                <a:lnTo>
                  <a:pt x="36055" y="70700"/>
                </a:lnTo>
                <a:lnTo>
                  <a:pt x="103991" y="70700"/>
                </a:lnTo>
                <a:lnTo>
                  <a:pt x="96327" y="67524"/>
                </a:lnTo>
                <a:lnTo>
                  <a:pt x="83869" y="64915"/>
                </a:lnTo>
                <a:lnTo>
                  <a:pt x="69443" y="64046"/>
                </a:lnTo>
                <a:close/>
              </a:path>
              <a:path w="1858010" h="292100">
                <a:moveTo>
                  <a:pt x="248183" y="64046"/>
                </a:moveTo>
                <a:lnTo>
                  <a:pt x="233083" y="64046"/>
                </a:lnTo>
                <a:lnTo>
                  <a:pt x="218981" y="64912"/>
                </a:lnTo>
                <a:lnTo>
                  <a:pt x="182958" y="85804"/>
                </a:lnTo>
                <a:lnTo>
                  <a:pt x="175221" y="179628"/>
                </a:lnTo>
                <a:lnTo>
                  <a:pt x="176169" y="193675"/>
                </a:lnTo>
                <a:lnTo>
                  <a:pt x="198946" y="229717"/>
                </a:lnTo>
                <a:lnTo>
                  <a:pt x="236296" y="237502"/>
                </a:lnTo>
                <a:lnTo>
                  <a:pt x="290728" y="237502"/>
                </a:lnTo>
                <a:lnTo>
                  <a:pt x="290728" y="200202"/>
                </a:lnTo>
                <a:lnTo>
                  <a:pt x="226885" y="200202"/>
                </a:lnTo>
                <a:lnTo>
                  <a:pt x="222427" y="198996"/>
                </a:lnTo>
                <a:lnTo>
                  <a:pt x="219722" y="196608"/>
                </a:lnTo>
                <a:lnTo>
                  <a:pt x="217055" y="194208"/>
                </a:lnTo>
                <a:lnTo>
                  <a:pt x="215734" y="190690"/>
                </a:lnTo>
                <a:lnTo>
                  <a:pt x="215734" y="168605"/>
                </a:lnTo>
                <a:lnTo>
                  <a:pt x="300964" y="168605"/>
                </a:lnTo>
                <a:lnTo>
                  <a:pt x="300964" y="131305"/>
                </a:lnTo>
                <a:lnTo>
                  <a:pt x="215734" y="131305"/>
                </a:lnTo>
                <a:lnTo>
                  <a:pt x="215776" y="110185"/>
                </a:lnTo>
                <a:lnTo>
                  <a:pt x="216662" y="106692"/>
                </a:lnTo>
                <a:lnTo>
                  <a:pt x="220421" y="102425"/>
                </a:lnTo>
                <a:lnTo>
                  <a:pt x="224193" y="101346"/>
                </a:lnTo>
                <a:lnTo>
                  <a:pt x="298669" y="101346"/>
                </a:lnTo>
                <a:lnTo>
                  <a:pt x="297564" y="96507"/>
                </a:lnTo>
                <a:lnTo>
                  <a:pt x="270802" y="67722"/>
                </a:lnTo>
                <a:lnTo>
                  <a:pt x="260248" y="64965"/>
                </a:lnTo>
                <a:lnTo>
                  <a:pt x="248183" y="64046"/>
                </a:lnTo>
                <a:close/>
              </a:path>
              <a:path w="1858010" h="292100">
                <a:moveTo>
                  <a:pt x="298669" y="101346"/>
                </a:moveTo>
                <a:lnTo>
                  <a:pt x="252196" y="101346"/>
                </a:lnTo>
                <a:lnTo>
                  <a:pt x="255219" y="102527"/>
                </a:lnTo>
                <a:lnTo>
                  <a:pt x="257568" y="104876"/>
                </a:lnTo>
                <a:lnTo>
                  <a:pt x="259905" y="107162"/>
                </a:lnTo>
                <a:lnTo>
                  <a:pt x="261086" y="110185"/>
                </a:lnTo>
                <a:lnTo>
                  <a:pt x="261086" y="131305"/>
                </a:lnTo>
                <a:lnTo>
                  <a:pt x="300964" y="131305"/>
                </a:lnTo>
                <a:lnTo>
                  <a:pt x="300964" y="120357"/>
                </a:lnTo>
                <a:lnTo>
                  <a:pt x="300124" y="107817"/>
                </a:lnTo>
                <a:lnTo>
                  <a:pt x="299891" y="106692"/>
                </a:lnTo>
                <a:lnTo>
                  <a:pt x="298669" y="101346"/>
                </a:lnTo>
                <a:close/>
              </a:path>
              <a:path w="1858010" h="292100">
                <a:moveTo>
                  <a:pt x="448894" y="200202"/>
                </a:moveTo>
                <a:lnTo>
                  <a:pt x="350126" y="200202"/>
                </a:lnTo>
                <a:lnTo>
                  <a:pt x="350126" y="237502"/>
                </a:lnTo>
                <a:lnTo>
                  <a:pt x="448894" y="237502"/>
                </a:lnTo>
                <a:lnTo>
                  <a:pt x="448894" y="200202"/>
                </a:lnTo>
                <a:close/>
              </a:path>
              <a:path w="1858010" h="292100">
                <a:moveTo>
                  <a:pt x="412369" y="64046"/>
                </a:moveTo>
                <a:lnTo>
                  <a:pt x="350126" y="64046"/>
                </a:lnTo>
                <a:lnTo>
                  <a:pt x="350126" y="101346"/>
                </a:lnTo>
                <a:lnTo>
                  <a:pt x="373507" y="101346"/>
                </a:lnTo>
                <a:lnTo>
                  <a:pt x="373507" y="200202"/>
                </a:lnTo>
                <a:lnTo>
                  <a:pt x="414007" y="200202"/>
                </a:lnTo>
                <a:lnTo>
                  <a:pt x="414007" y="116370"/>
                </a:lnTo>
                <a:lnTo>
                  <a:pt x="414172" y="113398"/>
                </a:lnTo>
                <a:lnTo>
                  <a:pt x="415391" y="110426"/>
                </a:lnTo>
                <a:lnTo>
                  <a:pt x="417690" y="107454"/>
                </a:lnTo>
                <a:lnTo>
                  <a:pt x="420039" y="104482"/>
                </a:lnTo>
                <a:lnTo>
                  <a:pt x="423532" y="102997"/>
                </a:lnTo>
                <a:lnTo>
                  <a:pt x="471017" y="102997"/>
                </a:lnTo>
                <a:lnTo>
                  <a:pt x="471017" y="70700"/>
                </a:lnTo>
                <a:lnTo>
                  <a:pt x="409790" y="70700"/>
                </a:lnTo>
                <a:lnTo>
                  <a:pt x="412369" y="64046"/>
                </a:lnTo>
                <a:close/>
              </a:path>
              <a:path w="1858010" h="292100">
                <a:moveTo>
                  <a:pt x="471017" y="64046"/>
                </a:moveTo>
                <a:lnTo>
                  <a:pt x="419747" y="64046"/>
                </a:lnTo>
                <a:lnTo>
                  <a:pt x="412559" y="66255"/>
                </a:lnTo>
                <a:lnTo>
                  <a:pt x="409790" y="70700"/>
                </a:lnTo>
                <a:lnTo>
                  <a:pt x="471017" y="70700"/>
                </a:lnTo>
                <a:lnTo>
                  <a:pt x="471017" y="64046"/>
                </a:lnTo>
                <a:close/>
              </a:path>
              <a:path w="1858010" h="292100">
                <a:moveTo>
                  <a:pt x="629196" y="200202"/>
                </a:moveTo>
                <a:lnTo>
                  <a:pt x="522757" y="200202"/>
                </a:lnTo>
                <a:lnTo>
                  <a:pt x="522757" y="237502"/>
                </a:lnTo>
                <a:lnTo>
                  <a:pt x="629196" y="237502"/>
                </a:lnTo>
                <a:lnTo>
                  <a:pt x="629196" y="200202"/>
                </a:lnTo>
                <a:close/>
              </a:path>
              <a:path w="1858010" h="292100">
                <a:moveTo>
                  <a:pt x="590486" y="101346"/>
                </a:moveTo>
                <a:lnTo>
                  <a:pt x="549973" y="101346"/>
                </a:lnTo>
                <a:lnTo>
                  <a:pt x="549973" y="200202"/>
                </a:lnTo>
                <a:lnTo>
                  <a:pt x="590486" y="200202"/>
                </a:lnTo>
                <a:lnTo>
                  <a:pt x="590486" y="101346"/>
                </a:lnTo>
                <a:close/>
              </a:path>
              <a:path w="1858010" h="292100">
                <a:moveTo>
                  <a:pt x="642023" y="64046"/>
                </a:moveTo>
                <a:lnTo>
                  <a:pt x="522757" y="64046"/>
                </a:lnTo>
                <a:lnTo>
                  <a:pt x="522757" y="101346"/>
                </a:lnTo>
                <a:lnTo>
                  <a:pt x="642023" y="101346"/>
                </a:lnTo>
                <a:lnTo>
                  <a:pt x="642023" y="64046"/>
                </a:lnTo>
                <a:close/>
              </a:path>
              <a:path w="1858010" h="292100">
                <a:moveTo>
                  <a:pt x="645223" y="0"/>
                </a:moveTo>
                <a:lnTo>
                  <a:pt x="589940" y="0"/>
                </a:lnTo>
                <a:lnTo>
                  <a:pt x="581539" y="712"/>
                </a:lnTo>
                <a:lnTo>
                  <a:pt x="550673" y="32780"/>
                </a:lnTo>
                <a:lnTo>
                  <a:pt x="549973" y="41833"/>
                </a:lnTo>
                <a:lnTo>
                  <a:pt x="549973" y="64046"/>
                </a:lnTo>
                <a:lnTo>
                  <a:pt x="590486" y="64046"/>
                </a:lnTo>
                <a:lnTo>
                  <a:pt x="590486" y="39497"/>
                </a:lnTo>
                <a:lnTo>
                  <a:pt x="590816" y="38811"/>
                </a:lnTo>
                <a:lnTo>
                  <a:pt x="591502" y="38239"/>
                </a:lnTo>
                <a:lnTo>
                  <a:pt x="592175" y="37617"/>
                </a:lnTo>
                <a:lnTo>
                  <a:pt x="593344" y="37299"/>
                </a:lnTo>
                <a:lnTo>
                  <a:pt x="645223" y="37299"/>
                </a:lnTo>
                <a:lnTo>
                  <a:pt x="645223" y="0"/>
                </a:lnTo>
                <a:close/>
              </a:path>
              <a:path w="1858010" h="292100">
                <a:moveTo>
                  <a:pt x="762177" y="64046"/>
                </a:moveTo>
                <a:lnTo>
                  <a:pt x="751624" y="64046"/>
                </a:lnTo>
                <a:lnTo>
                  <a:pt x="737355" y="64926"/>
                </a:lnTo>
                <a:lnTo>
                  <a:pt x="699170" y="86111"/>
                </a:lnTo>
                <a:lnTo>
                  <a:pt x="690549" y="121920"/>
                </a:lnTo>
                <a:lnTo>
                  <a:pt x="690549" y="179628"/>
                </a:lnTo>
                <a:lnTo>
                  <a:pt x="705878" y="223507"/>
                </a:lnTo>
                <a:lnTo>
                  <a:pt x="751624" y="237502"/>
                </a:lnTo>
                <a:lnTo>
                  <a:pt x="762177" y="237502"/>
                </a:lnTo>
                <a:lnTo>
                  <a:pt x="808012" y="223507"/>
                </a:lnTo>
                <a:lnTo>
                  <a:pt x="820783" y="200202"/>
                </a:lnTo>
                <a:lnTo>
                  <a:pt x="742213" y="200202"/>
                </a:lnTo>
                <a:lnTo>
                  <a:pt x="737755" y="198996"/>
                </a:lnTo>
                <a:lnTo>
                  <a:pt x="735050" y="196608"/>
                </a:lnTo>
                <a:lnTo>
                  <a:pt x="732383" y="194208"/>
                </a:lnTo>
                <a:lnTo>
                  <a:pt x="731050" y="190690"/>
                </a:lnTo>
                <a:lnTo>
                  <a:pt x="731050" y="110871"/>
                </a:lnTo>
                <a:lnTo>
                  <a:pt x="732383" y="107353"/>
                </a:lnTo>
                <a:lnTo>
                  <a:pt x="737755" y="102552"/>
                </a:lnTo>
                <a:lnTo>
                  <a:pt x="742213" y="101346"/>
                </a:lnTo>
                <a:lnTo>
                  <a:pt x="820779" y="101346"/>
                </a:lnTo>
                <a:lnTo>
                  <a:pt x="819510" y="96075"/>
                </a:lnTo>
                <a:lnTo>
                  <a:pt x="788885" y="67567"/>
                </a:lnTo>
                <a:lnTo>
                  <a:pt x="776479" y="64926"/>
                </a:lnTo>
                <a:lnTo>
                  <a:pt x="762177" y="64046"/>
                </a:lnTo>
                <a:close/>
              </a:path>
              <a:path w="1858010" h="292100">
                <a:moveTo>
                  <a:pt x="820779" y="101346"/>
                </a:moveTo>
                <a:lnTo>
                  <a:pt x="771652" y="101346"/>
                </a:lnTo>
                <a:lnTo>
                  <a:pt x="776097" y="102552"/>
                </a:lnTo>
                <a:lnTo>
                  <a:pt x="781469" y="107353"/>
                </a:lnTo>
                <a:lnTo>
                  <a:pt x="782828" y="110871"/>
                </a:lnTo>
                <a:lnTo>
                  <a:pt x="782828" y="190690"/>
                </a:lnTo>
                <a:lnTo>
                  <a:pt x="781469" y="194208"/>
                </a:lnTo>
                <a:lnTo>
                  <a:pt x="776097" y="198996"/>
                </a:lnTo>
                <a:lnTo>
                  <a:pt x="771652" y="200202"/>
                </a:lnTo>
                <a:lnTo>
                  <a:pt x="820783" y="200202"/>
                </a:lnTo>
                <a:lnTo>
                  <a:pt x="822383" y="193544"/>
                </a:lnTo>
                <a:lnTo>
                  <a:pt x="823341" y="179628"/>
                </a:lnTo>
                <a:lnTo>
                  <a:pt x="823341" y="121920"/>
                </a:lnTo>
                <a:lnTo>
                  <a:pt x="822383" y="108010"/>
                </a:lnTo>
                <a:lnTo>
                  <a:pt x="820779" y="101346"/>
                </a:lnTo>
                <a:close/>
              </a:path>
              <a:path w="1858010" h="292100">
                <a:moveTo>
                  <a:pt x="967740" y="200202"/>
                </a:moveTo>
                <a:lnTo>
                  <a:pt x="868972" y="200202"/>
                </a:lnTo>
                <a:lnTo>
                  <a:pt x="868972" y="237502"/>
                </a:lnTo>
                <a:lnTo>
                  <a:pt x="967740" y="237502"/>
                </a:lnTo>
                <a:lnTo>
                  <a:pt x="967740" y="200202"/>
                </a:lnTo>
                <a:close/>
              </a:path>
              <a:path w="1858010" h="292100">
                <a:moveTo>
                  <a:pt x="931214" y="64046"/>
                </a:moveTo>
                <a:lnTo>
                  <a:pt x="868972" y="64046"/>
                </a:lnTo>
                <a:lnTo>
                  <a:pt x="868972" y="101346"/>
                </a:lnTo>
                <a:lnTo>
                  <a:pt x="892352" y="101346"/>
                </a:lnTo>
                <a:lnTo>
                  <a:pt x="892352" y="200202"/>
                </a:lnTo>
                <a:lnTo>
                  <a:pt x="932865" y="200202"/>
                </a:lnTo>
                <a:lnTo>
                  <a:pt x="932865" y="116370"/>
                </a:lnTo>
                <a:lnTo>
                  <a:pt x="933018" y="113398"/>
                </a:lnTo>
                <a:lnTo>
                  <a:pt x="934250" y="110426"/>
                </a:lnTo>
                <a:lnTo>
                  <a:pt x="936536" y="107454"/>
                </a:lnTo>
                <a:lnTo>
                  <a:pt x="938885" y="104482"/>
                </a:lnTo>
                <a:lnTo>
                  <a:pt x="942378" y="102997"/>
                </a:lnTo>
                <a:lnTo>
                  <a:pt x="989876" y="102997"/>
                </a:lnTo>
                <a:lnTo>
                  <a:pt x="989876" y="70700"/>
                </a:lnTo>
                <a:lnTo>
                  <a:pt x="928636" y="70700"/>
                </a:lnTo>
                <a:lnTo>
                  <a:pt x="931214" y="64046"/>
                </a:lnTo>
                <a:close/>
              </a:path>
              <a:path w="1858010" h="292100">
                <a:moveTo>
                  <a:pt x="989876" y="64046"/>
                </a:moveTo>
                <a:lnTo>
                  <a:pt x="938593" y="64046"/>
                </a:lnTo>
                <a:lnTo>
                  <a:pt x="931405" y="66255"/>
                </a:lnTo>
                <a:lnTo>
                  <a:pt x="928636" y="70700"/>
                </a:lnTo>
                <a:lnTo>
                  <a:pt x="989876" y="70700"/>
                </a:lnTo>
                <a:lnTo>
                  <a:pt x="989876" y="64046"/>
                </a:lnTo>
                <a:close/>
              </a:path>
              <a:path w="1858010" h="292100">
                <a:moveTo>
                  <a:pt x="1060919" y="64046"/>
                </a:moveTo>
                <a:lnTo>
                  <a:pt x="1023620" y="64046"/>
                </a:lnTo>
                <a:lnTo>
                  <a:pt x="1023620" y="237502"/>
                </a:lnTo>
                <a:lnTo>
                  <a:pt x="1062570" y="237502"/>
                </a:lnTo>
                <a:lnTo>
                  <a:pt x="1062695" y="107848"/>
                </a:lnTo>
                <a:lnTo>
                  <a:pt x="1062723" y="107238"/>
                </a:lnTo>
                <a:lnTo>
                  <a:pt x="1063561" y="104457"/>
                </a:lnTo>
                <a:lnTo>
                  <a:pt x="1066634" y="99910"/>
                </a:lnTo>
                <a:lnTo>
                  <a:pt x="1069441" y="98767"/>
                </a:lnTo>
                <a:lnTo>
                  <a:pt x="1180891" y="98767"/>
                </a:lnTo>
                <a:lnTo>
                  <a:pt x="1179583" y="91925"/>
                </a:lnTo>
                <a:lnTo>
                  <a:pt x="1176087" y="82960"/>
                </a:lnTo>
                <a:lnTo>
                  <a:pt x="1171194" y="76009"/>
                </a:lnTo>
                <a:lnTo>
                  <a:pt x="1167161" y="72656"/>
                </a:lnTo>
                <a:lnTo>
                  <a:pt x="1108163" y="72656"/>
                </a:lnTo>
                <a:lnTo>
                  <a:pt x="1105918" y="70700"/>
                </a:lnTo>
                <a:lnTo>
                  <a:pt x="1057643" y="70700"/>
                </a:lnTo>
                <a:lnTo>
                  <a:pt x="1059307" y="66255"/>
                </a:lnTo>
                <a:lnTo>
                  <a:pt x="1059961" y="65992"/>
                </a:lnTo>
                <a:lnTo>
                  <a:pt x="1060919" y="64046"/>
                </a:lnTo>
                <a:close/>
              </a:path>
              <a:path w="1858010" h="292100">
                <a:moveTo>
                  <a:pt x="1129296" y="98767"/>
                </a:moveTo>
                <a:lnTo>
                  <a:pt x="1078598" y="98767"/>
                </a:lnTo>
                <a:lnTo>
                  <a:pt x="1080706" y="99656"/>
                </a:lnTo>
                <a:lnTo>
                  <a:pt x="1081798" y="101434"/>
                </a:lnTo>
                <a:lnTo>
                  <a:pt x="1082851" y="102997"/>
                </a:lnTo>
                <a:lnTo>
                  <a:pt x="1082960" y="103200"/>
                </a:lnTo>
                <a:lnTo>
                  <a:pt x="1083451" y="107238"/>
                </a:lnTo>
                <a:lnTo>
                  <a:pt x="1083525" y="237502"/>
                </a:lnTo>
                <a:lnTo>
                  <a:pt x="1122464" y="237502"/>
                </a:lnTo>
                <a:lnTo>
                  <a:pt x="1122577" y="110578"/>
                </a:lnTo>
                <a:lnTo>
                  <a:pt x="1122629" y="109245"/>
                </a:lnTo>
                <a:lnTo>
                  <a:pt x="1123480" y="105752"/>
                </a:lnTo>
                <a:lnTo>
                  <a:pt x="1125105" y="102905"/>
                </a:lnTo>
                <a:lnTo>
                  <a:pt x="1126617" y="100177"/>
                </a:lnTo>
                <a:lnTo>
                  <a:pt x="1129296" y="98767"/>
                </a:lnTo>
                <a:close/>
              </a:path>
              <a:path w="1858010" h="292100">
                <a:moveTo>
                  <a:pt x="1180891" y="98767"/>
                </a:moveTo>
                <a:lnTo>
                  <a:pt x="1138770" y="98767"/>
                </a:lnTo>
                <a:lnTo>
                  <a:pt x="1141082" y="99656"/>
                </a:lnTo>
                <a:lnTo>
                  <a:pt x="1142961" y="103200"/>
                </a:lnTo>
                <a:lnTo>
                  <a:pt x="1143365" y="107238"/>
                </a:lnTo>
                <a:lnTo>
                  <a:pt x="1143431" y="237502"/>
                </a:lnTo>
                <a:lnTo>
                  <a:pt x="1182382" y="237502"/>
                </a:lnTo>
                <a:lnTo>
                  <a:pt x="1182382" y="115900"/>
                </a:lnTo>
                <a:lnTo>
                  <a:pt x="1181682" y="102905"/>
                </a:lnTo>
                <a:lnTo>
                  <a:pt x="1180891" y="98767"/>
                </a:lnTo>
                <a:close/>
              </a:path>
              <a:path w="1858010" h="292100">
                <a:moveTo>
                  <a:pt x="1137564" y="64046"/>
                </a:moveTo>
                <a:lnTo>
                  <a:pt x="1135684" y="64046"/>
                </a:lnTo>
                <a:lnTo>
                  <a:pt x="1126312" y="64584"/>
                </a:lnTo>
                <a:lnTo>
                  <a:pt x="1118600" y="66198"/>
                </a:lnTo>
                <a:lnTo>
                  <a:pt x="1112549" y="68889"/>
                </a:lnTo>
                <a:lnTo>
                  <a:pt x="1108163" y="72656"/>
                </a:lnTo>
                <a:lnTo>
                  <a:pt x="1167161" y="72656"/>
                </a:lnTo>
                <a:lnTo>
                  <a:pt x="1164898" y="70775"/>
                </a:lnTo>
                <a:lnTo>
                  <a:pt x="1157193" y="67036"/>
                </a:lnTo>
                <a:lnTo>
                  <a:pt x="1148082" y="64793"/>
                </a:lnTo>
                <a:lnTo>
                  <a:pt x="1137564" y="64046"/>
                </a:lnTo>
                <a:close/>
              </a:path>
              <a:path w="1858010" h="292100">
                <a:moveTo>
                  <a:pt x="1059961" y="65992"/>
                </a:moveTo>
                <a:lnTo>
                  <a:pt x="1059307" y="66255"/>
                </a:lnTo>
                <a:lnTo>
                  <a:pt x="1057643" y="70700"/>
                </a:lnTo>
                <a:lnTo>
                  <a:pt x="1059961" y="65992"/>
                </a:lnTo>
                <a:close/>
              </a:path>
              <a:path w="1858010" h="292100">
                <a:moveTo>
                  <a:pt x="1076096" y="64046"/>
                </a:moveTo>
                <a:lnTo>
                  <a:pt x="1064806" y="64046"/>
                </a:lnTo>
                <a:lnTo>
                  <a:pt x="1059961" y="65992"/>
                </a:lnTo>
                <a:lnTo>
                  <a:pt x="1057643" y="70700"/>
                </a:lnTo>
                <a:lnTo>
                  <a:pt x="1105918" y="70700"/>
                </a:lnTo>
                <a:lnTo>
                  <a:pt x="1103839" y="68889"/>
                </a:lnTo>
                <a:lnTo>
                  <a:pt x="1097054" y="66198"/>
                </a:lnTo>
                <a:lnTo>
                  <a:pt x="1087807" y="64584"/>
                </a:lnTo>
                <a:lnTo>
                  <a:pt x="1076096" y="64046"/>
                </a:lnTo>
                <a:close/>
              </a:path>
              <a:path w="1858010" h="292100">
                <a:moveTo>
                  <a:pt x="1270165" y="64046"/>
                </a:moveTo>
                <a:lnTo>
                  <a:pt x="1217053" y="64046"/>
                </a:lnTo>
                <a:lnTo>
                  <a:pt x="1217053" y="101346"/>
                </a:lnTo>
                <a:lnTo>
                  <a:pt x="1279575" y="101346"/>
                </a:lnTo>
                <a:lnTo>
                  <a:pt x="1284008" y="102552"/>
                </a:lnTo>
                <a:lnTo>
                  <a:pt x="1286662" y="104952"/>
                </a:lnTo>
                <a:lnTo>
                  <a:pt x="1289380" y="107353"/>
                </a:lnTo>
                <a:lnTo>
                  <a:pt x="1290726" y="110871"/>
                </a:lnTo>
                <a:lnTo>
                  <a:pt x="1290726" y="124891"/>
                </a:lnTo>
                <a:lnTo>
                  <a:pt x="1257655" y="124891"/>
                </a:lnTo>
                <a:lnTo>
                  <a:pt x="1234286" y="128411"/>
                </a:lnTo>
                <a:lnTo>
                  <a:pt x="1217593" y="138968"/>
                </a:lnTo>
                <a:lnTo>
                  <a:pt x="1207577" y="156561"/>
                </a:lnTo>
                <a:lnTo>
                  <a:pt x="1204239" y="181190"/>
                </a:lnTo>
                <a:lnTo>
                  <a:pt x="1204239" y="187617"/>
                </a:lnTo>
                <a:lnTo>
                  <a:pt x="1217371" y="225933"/>
                </a:lnTo>
                <a:lnTo>
                  <a:pt x="1257338" y="237502"/>
                </a:lnTo>
                <a:lnTo>
                  <a:pt x="1296200" y="237502"/>
                </a:lnTo>
                <a:lnTo>
                  <a:pt x="1302740" y="234480"/>
                </a:lnTo>
                <a:lnTo>
                  <a:pt x="1305509" y="228434"/>
                </a:lnTo>
                <a:lnTo>
                  <a:pt x="1347266" y="228434"/>
                </a:lnTo>
                <a:lnTo>
                  <a:pt x="1347266" y="201764"/>
                </a:lnTo>
                <a:lnTo>
                  <a:pt x="1338414" y="201764"/>
                </a:lnTo>
                <a:lnTo>
                  <a:pt x="1333538" y="201485"/>
                </a:lnTo>
                <a:lnTo>
                  <a:pt x="1331760" y="200329"/>
                </a:lnTo>
                <a:lnTo>
                  <a:pt x="1331679" y="200202"/>
                </a:lnTo>
                <a:lnTo>
                  <a:pt x="1250429" y="200202"/>
                </a:lnTo>
                <a:lnTo>
                  <a:pt x="1247952" y="199580"/>
                </a:lnTo>
                <a:lnTo>
                  <a:pt x="1246695" y="198323"/>
                </a:lnTo>
                <a:lnTo>
                  <a:pt x="1245450" y="197027"/>
                </a:lnTo>
                <a:lnTo>
                  <a:pt x="1244815" y="194525"/>
                </a:lnTo>
                <a:lnTo>
                  <a:pt x="1244815" y="171081"/>
                </a:lnTo>
                <a:lnTo>
                  <a:pt x="1245971" y="168059"/>
                </a:lnTo>
                <a:lnTo>
                  <a:pt x="1248257" y="165709"/>
                </a:lnTo>
                <a:lnTo>
                  <a:pt x="1250607" y="163372"/>
                </a:lnTo>
                <a:lnTo>
                  <a:pt x="1253629" y="162191"/>
                </a:lnTo>
                <a:lnTo>
                  <a:pt x="1331315" y="162191"/>
                </a:lnTo>
                <a:lnTo>
                  <a:pt x="1331315" y="121920"/>
                </a:lnTo>
                <a:lnTo>
                  <a:pt x="1315986" y="78117"/>
                </a:lnTo>
                <a:lnTo>
                  <a:pt x="1284466" y="64926"/>
                </a:lnTo>
                <a:lnTo>
                  <a:pt x="1270165" y="64046"/>
                </a:lnTo>
                <a:close/>
              </a:path>
              <a:path w="1858010" h="292100">
                <a:moveTo>
                  <a:pt x="1347266" y="228434"/>
                </a:moveTo>
                <a:lnTo>
                  <a:pt x="1305509" y="228434"/>
                </a:lnTo>
                <a:lnTo>
                  <a:pt x="1304937" y="230098"/>
                </a:lnTo>
                <a:lnTo>
                  <a:pt x="1306728" y="232029"/>
                </a:lnTo>
                <a:lnTo>
                  <a:pt x="1315123" y="236410"/>
                </a:lnTo>
                <a:lnTo>
                  <a:pt x="1319174" y="237502"/>
                </a:lnTo>
                <a:lnTo>
                  <a:pt x="1347266" y="237502"/>
                </a:lnTo>
                <a:lnTo>
                  <a:pt x="1347266" y="228434"/>
                </a:lnTo>
                <a:close/>
              </a:path>
              <a:path w="1858010" h="292100">
                <a:moveTo>
                  <a:pt x="1331315" y="162191"/>
                </a:moveTo>
                <a:lnTo>
                  <a:pt x="1290726" y="162191"/>
                </a:lnTo>
                <a:lnTo>
                  <a:pt x="1290699" y="194525"/>
                </a:lnTo>
                <a:lnTo>
                  <a:pt x="1290332" y="196811"/>
                </a:lnTo>
                <a:lnTo>
                  <a:pt x="1288770" y="199517"/>
                </a:lnTo>
                <a:lnTo>
                  <a:pt x="1286471" y="200202"/>
                </a:lnTo>
                <a:lnTo>
                  <a:pt x="1331679" y="200202"/>
                </a:lnTo>
                <a:lnTo>
                  <a:pt x="1331315" y="199631"/>
                </a:lnTo>
                <a:lnTo>
                  <a:pt x="1331315" y="162191"/>
                </a:lnTo>
                <a:close/>
              </a:path>
              <a:path w="1858010" h="292100">
                <a:moveTo>
                  <a:pt x="1422539" y="64046"/>
                </a:moveTo>
                <a:lnTo>
                  <a:pt x="1383601" y="64046"/>
                </a:lnTo>
                <a:lnTo>
                  <a:pt x="1383601" y="237502"/>
                </a:lnTo>
                <a:lnTo>
                  <a:pt x="1424178" y="237502"/>
                </a:lnTo>
                <a:lnTo>
                  <a:pt x="1424178" y="109804"/>
                </a:lnTo>
                <a:lnTo>
                  <a:pt x="1425282" y="107353"/>
                </a:lnTo>
                <a:lnTo>
                  <a:pt x="1429664" y="102552"/>
                </a:lnTo>
                <a:lnTo>
                  <a:pt x="1433283" y="101346"/>
                </a:lnTo>
                <a:lnTo>
                  <a:pt x="1511666" y="101346"/>
                </a:lnTo>
                <a:lnTo>
                  <a:pt x="1510461" y="96108"/>
                </a:lnTo>
                <a:lnTo>
                  <a:pt x="1505889" y="86135"/>
                </a:lnTo>
                <a:lnTo>
                  <a:pt x="1499489" y="78117"/>
                </a:lnTo>
                <a:lnTo>
                  <a:pt x="1491307" y="71964"/>
                </a:lnTo>
                <a:lnTo>
                  <a:pt x="1488451" y="70700"/>
                </a:lnTo>
                <a:lnTo>
                  <a:pt x="1419644" y="70700"/>
                </a:lnTo>
                <a:lnTo>
                  <a:pt x="1422539" y="64046"/>
                </a:lnTo>
                <a:close/>
              </a:path>
              <a:path w="1858010" h="292100">
                <a:moveTo>
                  <a:pt x="1511666" y="101346"/>
                </a:moveTo>
                <a:lnTo>
                  <a:pt x="1464043" y="101346"/>
                </a:lnTo>
                <a:lnTo>
                  <a:pt x="1467535" y="102577"/>
                </a:lnTo>
                <a:lnTo>
                  <a:pt x="1469936" y="105029"/>
                </a:lnTo>
                <a:lnTo>
                  <a:pt x="1472387" y="107480"/>
                </a:lnTo>
                <a:lnTo>
                  <a:pt x="1473606" y="110972"/>
                </a:lnTo>
                <a:lnTo>
                  <a:pt x="1473606" y="237502"/>
                </a:lnTo>
                <a:lnTo>
                  <a:pt x="1514119" y="237502"/>
                </a:lnTo>
                <a:lnTo>
                  <a:pt x="1514119" y="121920"/>
                </a:lnTo>
                <a:lnTo>
                  <a:pt x="1513205" y="108037"/>
                </a:lnTo>
                <a:lnTo>
                  <a:pt x="1511666" y="101346"/>
                </a:lnTo>
                <a:close/>
              </a:path>
              <a:path w="1858010" h="292100">
                <a:moveTo>
                  <a:pt x="1456245" y="64046"/>
                </a:moveTo>
                <a:lnTo>
                  <a:pt x="1429550" y="64046"/>
                </a:lnTo>
                <a:lnTo>
                  <a:pt x="1422247" y="66255"/>
                </a:lnTo>
                <a:lnTo>
                  <a:pt x="1419644" y="70700"/>
                </a:lnTo>
                <a:lnTo>
                  <a:pt x="1488451" y="70700"/>
                </a:lnTo>
                <a:lnTo>
                  <a:pt x="1481372" y="67567"/>
                </a:lnTo>
                <a:lnTo>
                  <a:pt x="1469685" y="64926"/>
                </a:lnTo>
                <a:lnTo>
                  <a:pt x="1456245" y="64046"/>
                </a:lnTo>
                <a:close/>
              </a:path>
              <a:path w="1858010" h="292100">
                <a:moveTo>
                  <a:pt x="1676196" y="64046"/>
                </a:moveTo>
                <a:lnTo>
                  <a:pt x="1628267" y="64046"/>
                </a:lnTo>
                <a:lnTo>
                  <a:pt x="1613959" y="64926"/>
                </a:lnTo>
                <a:lnTo>
                  <a:pt x="1575763" y="86111"/>
                </a:lnTo>
                <a:lnTo>
                  <a:pt x="1567180" y="121920"/>
                </a:lnTo>
                <a:lnTo>
                  <a:pt x="1567180" y="179628"/>
                </a:lnTo>
                <a:lnTo>
                  <a:pt x="1582267" y="223659"/>
                </a:lnTo>
                <a:lnTo>
                  <a:pt x="1628267" y="237502"/>
                </a:lnTo>
                <a:lnTo>
                  <a:pt x="1676196" y="237502"/>
                </a:lnTo>
                <a:lnTo>
                  <a:pt x="1676196" y="200202"/>
                </a:lnTo>
                <a:lnTo>
                  <a:pt x="1618856" y="200202"/>
                </a:lnTo>
                <a:lnTo>
                  <a:pt x="1614385" y="198996"/>
                </a:lnTo>
                <a:lnTo>
                  <a:pt x="1611680" y="196608"/>
                </a:lnTo>
                <a:lnTo>
                  <a:pt x="1609026" y="194208"/>
                </a:lnTo>
                <a:lnTo>
                  <a:pt x="1607693" y="190690"/>
                </a:lnTo>
                <a:lnTo>
                  <a:pt x="1607693" y="110871"/>
                </a:lnTo>
                <a:lnTo>
                  <a:pt x="1609026" y="107353"/>
                </a:lnTo>
                <a:lnTo>
                  <a:pt x="1611680" y="104952"/>
                </a:lnTo>
                <a:lnTo>
                  <a:pt x="1614385" y="102552"/>
                </a:lnTo>
                <a:lnTo>
                  <a:pt x="1618856" y="101346"/>
                </a:lnTo>
                <a:lnTo>
                  <a:pt x="1676196" y="101346"/>
                </a:lnTo>
                <a:lnTo>
                  <a:pt x="1676196" y="64046"/>
                </a:lnTo>
                <a:close/>
              </a:path>
              <a:path w="1858010" h="292100">
                <a:moveTo>
                  <a:pt x="1804720" y="64046"/>
                </a:moveTo>
                <a:lnTo>
                  <a:pt x="1789633" y="64046"/>
                </a:lnTo>
                <a:lnTo>
                  <a:pt x="1775531" y="64912"/>
                </a:lnTo>
                <a:lnTo>
                  <a:pt x="1739501" y="85804"/>
                </a:lnTo>
                <a:lnTo>
                  <a:pt x="1731759" y="179628"/>
                </a:lnTo>
                <a:lnTo>
                  <a:pt x="1732709" y="193675"/>
                </a:lnTo>
                <a:lnTo>
                  <a:pt x="1755491" y="229717"/>
                </a:lnTo>
                <a:lnTo>
                  <a:pt x="1792846" y="237502"/>
                </a:lnTo>
                <a:lnTo>
                  <a:pt x="1847265" y="237502"/>
                </a:lnTo>
                <a:lnTo>
                  <a:pt x="1847265" y="200202"/>
                </a:lnTo>
                <a:lnTo>
                  <a:pt x="1783435" y="200202"/>
                </a:lnTo>
                <a:lnTo>
                  <a:pt x="1778977" y="198996"/>
                </a:lnTo>
                <a:lnTo>
                  <a:pt x="1776260" y="196608"/>
                </a:lnTo>
                <a:lnTo>
                  <a:pt x="1773605" y="194208"/>
                </a:lnTo>
                <a:lnTo>
                  <a:pt x="1772272" y="190690"/>
                </a:lnTo>
                <a:lnTo>
                  <a:pt x="1772272" y="168605"/>
                </a:lnTo>
                <a:lnTo>
                  <a:pt x="1857514" y="168605"/>
                </a:lnTo>
                <a:lnTo>
                  <a:pt x="1857514" y="131305"/>
                </a:lnTo>
                <a:lnTo>
                  <a:pt x="1772272" y="131305"/>
                </a:lnTo>
                <a:lnTo>
                  <a:pt x="1772314" y="110185"/>
                </a:lnTo>
                <a:lnTo>
                  <a:pt x="1773212" y="106692"/>
                </a:lnTo>
                <a:lnTo>
                  <a:pt x="1776971" y="102425"/>
                </a:lnTo>
                <a:lnTo>
                  <a:pt x="1780743" y="101346"/>
                </a:lnTo>
                <a:lnTo>
                  <a:pt x="1855219" y="101346"/>
                </a:lnTo>
                <a:lnTo>
                  <a:pt x="1854114" y="96507"/>
                </a:lnTo>
                <a:lnTo>
                  <a:pt x="1827345" y="67722"/>
                </a:lnTo>
                <a:lnTo>
                  <a:pt x="1816791" y="64965"/>
                </a:lnTo>
                <a:lnTo>
                  <a:pt x="1804720" y="64046"/>
                </a:lnTo>
                <a:close/>
              </a:path>
              <a:path w="1858010" h="292100">
                <a:moveTo>
                  <a:pt x="1855219" y="101346"/>
                </a:moveTo>
                <a:lnTo>
                  <a:pt x="1808746" y="101346"/>
                </a:lnTo>
                <a:lnTo>
                  <a:pt x="1811769" y="102527"/>
                </a:lnTo>
                <a:lnTo>
                  <a:pt x="1814118" y="104876"/>
                </a:lnTo>
                <a:lnTo>
                  <a:pt x="1816455" y="107162"/>
                </a:lnTo>
                <a:lnTo>
                  <a:pt x="1817624" y="110185"/>
                </a:lnTo>
                <a:lnTo>
                  <a:pt x="1817624" y="131305"/>
                </a:lnTo>
                <a:lnTo>
                  <a:pt x="1857514" y="131305"/>
                </a:lnTo>
                <a:lnTo>
                  <a:pt x="1857514" y="120357"/>
                </a:lnTo>
                <a:lnTo>
                  <a:pt x="1856674" y="107817"/>
                </a:lnTo>
                <a:lnTo>
                  <a:pt x="1856441" y="106692"/>
                </a:lnTo>
                <a:lnTo>
                  <a:pt x="1855219" y="1013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1850821" y="4572458"/>
          <a:ext cx="1069022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2720"/>
                <a:gridCol w="2248535"/>
                <a:gridCol w="1729739"/>
                <a:gridCol w="3923665"/>
              </a:tblGrid>
              <a:tr h="370840">
                <a:tc>
                  <a:txBody>
                    <a:bodyPr/>
                    <a:lstStyle/>
                    <a:p>
                      <a:pPr algn="r" marR="78740">
                        <a:lnSpc>
                          <a:spcPts val="2730"/>
                        </a:lnSpc>
                        <a:tabLst>
                          <a:tab pos="345440" algn="l"/>
                        </a:tabLst>
                      </a:pPr>
                      <a:r>
                        <a:rPr dirty="0" sz="2500" spc="60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dirty="0" sz="25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500" spc="-3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By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30"/>
                        </a:lnSpc>
                      </a:pPr>
                      <a:r>
                        <a:rPr dirty="0" sz="2500" spc="1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implementing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30"/>
                        </a:lnSpc>
                      </a:pPr>
                      <a:r>
                        <a:rPr dirty="0" sz="2500" spc="2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proactive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2730"/>
                        </a:lnSpc>
                        <a:tabLst>
                          <a:tab pos="2161540" algn="l"/>
                        </a:tabLst>
                      </a:pPr>
                      <a:r>
                        <a:rPr dirty="0" sz="2500" spc="29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strategies,</a:t>
                      </a:r>
                      <a:r>
                        <a:rPr dirty="0" sz="25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500" spc="18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leveraging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</a:tr>
              <a:tr h="370840">
                <a:tc>
                  <a:txBody>
                    <a:bodyPr/>
                    <a:lstStyle/>
                    <a:p>
                      <a:pPr algn="r" marR="78740">
                        <a:lnSpc>
                          <a:spcPts val="2810"/>
                        </a:lnSpc>
                        <a:tabLst>
                          <a:tab pos="2075180" algn="l"/>
                        </a:tabLst>
                      </a:pPr>
                      <a:r>
                        <a:rPr dirty="0" sz="2500" spc="17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technology,</a:t>
                      </a:r>
                      <a:r>
                        <a:rPr dirty="0" sz="25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500" spc="-2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10"/>
                        </a:lnSpc>
                        <a:tabLst>
                          <a:tab pos="1729105" algn="l"/>
                        </a:tabLst>
                      </a:pPr>
                      <a:r>
                        <a:rPr dirty="0" sz="2500" spc="24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investing</a:t>
                      </a:r>
                      <a:r>
                        <a:rPr dirty="0" sz="25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500" spc="34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in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10"/>
                        </a:lnSpc>
                      </a:pPr>
                      <a:r>
                        <a:rPr dirty="0" sz="2500" spc="35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training,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2810"/>
                        </a:lnSpc>
                        <a:tabLst>
                          <a:tab pos="2507615" algn="l"/>
                        </a:tabLst>
                      </a:pPr>
                      <a:r>
                        <a:rPr dirty="0" sz="2500" spc="19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organizations</a:t>
                      </a:r>
                      <a:r>
                        <a:rPr dirty="0" sz="25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500" spc="-2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can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9" name="object 19" descr=""/>
          <p:cNvSpPr txBox="1"/>
          <p:nvPr/>
        </p:nvSpPr>
        <p:spPr>
          <a:xfrm>
            <a:off x="1869871" y="3751396"/>
            <a:ext cx="10921365" cy="19437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  <a:tabLst>
                <a:tab pos="530860" algn="l"/>
                <a:tab pos="1569085" algn="l"/>
                <a:tab pos="2433320" algn="l"/>
                <a:tab pos="2606675" algn="l"/>
                <a:tab pos="2952750" algn="l"/>
                <a:tab pos="3990340" algn="l"/>
                <a:tab pos="4509135" algn="l"/>
                <a:tab pos="4681855" algn="l"/>
                <a:tab pos="6238240" algn="l"/>
                <a:tab pos="6584315" algn="l"/>
                <a:tab pos="7276465" algn="l"/>
                <a:tab pos="8486775" algn="l"/>
                <a:tab pos="9351645" algn="l"/>
                <a:tab pos="10389235" algn="l"/>
              </a:tabLst>
            </a:pPr>
            <a:r>
              <a:rPr dirty="0" sz="2500" spc="28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00">
                <a:solidFill>
                  <a:srgbClr val="FFFFFF"/>
                </a:solidFill>
                <a:latin typeface="Microsoft Sans Serif"/>
                <a:cs typeface="Microsoft Sans Serif"/>
              </a:rPr>
              <a:t>conclusion,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10">
                <a:solidFill>
                  <a:srgbClr val="FFFFFF"/>
                </a:solidFill>
                <a:latin typeface="Microsoft Sans Serif"/>
                <a:cs typeface="Microsoft Sans Serif"/>
              </a:rPr>
              <a:t>optimizing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40">
                <a:solidFill>
                  <a:srgbClr val="FFFFFF"/>
                </a:solidFill>
                <a:latin typeface="Microsoft Sans Serif"/>
                <a:cs typeface="Microsoft Sans Serif"/>
              </a:rPr>
              <a:t>maintenance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75">
                <a:solidFill>
                  <a:srgbClr val="FFFFFF"/>
                </a:solidFill>
                <a:latin typeface="Microsoft Sans Serif"/>
                <a:cs typeface="Microsoft Sans Serif"/>
              </a:rPr>
              <a:t>repair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3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5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dirty="0" sz="2500" spc="280">
                <a:solidFill>
                  <a:srgbClr val="FFFFFF"/>
                </a:solidFill>
                <a:latin typeface="Microsoft Sans Serif"/>
                <a:cs typeface="Microsoft Sans Serif"/>
              </a:rPr>
              <a:t>thruster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345">
                <a:solidFill>
                  <a:srgbClr val="FFFFFF"/>
                </a:solidFill>
                <a:latin typeface="Microsoft Sans Serif"/>
                <a:cs typeface="Microsoft Sans Serif"/>
              </a:rPr>
              <a:t>ROVs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409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440">
                <a:solidFill>
                  <a:srgbClr val="FFFFFF"/>
                </a:solidFill>
                <a:latin typeface="Microsoft Sans Serif"/>
                <a:cs typeface="Microsoft Sans Serif"/>
              </a:rPr>
              <a:t>vital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5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40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65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		</a:t>
            </a:r>
            <a:r>
              <a:rPr dirty="0" sz="25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tabLst>
                <a:tab pos="2433320" algn="l"/>
                <a:tab pos="3816985" algn="l"/>
                <a:tab pos="4855210" algn="l"/>
                <a:tab pos="6930390" algn="l"/>
              </a:tabLst>
            </a:pPr>
            <a:r>
              <a:rPr dirty="0" sz="2500" spc="340">
                <a:solidFill>
                  <a:srgbClr val="FFFFFF"/>
                </a:solidFill>
                <a:latin typeface="Microsoft Sans Serif"/>
                <a:cs typeface="Microsoft Sans Serif"/>
              </a:rPr>
              <a:t>significantly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65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15">
                <a:solidFill>
                  <a:srgbClr val="FFFFFF"/>
                </a:solidFill>
                <a:latin typeface="Microsoft Sans Serif"/>
                <a:cs typeface="Microsoft Sans Serif"/>
              </a:rPr>
              <a:t>operational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30">
                <a:solidFill>
                  <a:srgbClr val="FFFFFF"/>
                </a:solidFill>
                <a:latin typeface="Microsoft Sans Serif"/>
                <a:cs typeface="Microsoft Sans Serif"/>
              </a:rPr>
              <a:t>capabilities.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4" name="object 4" descr="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9546" y="648728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20">
                  <a:moveTo>
                    <a:pt x="319786" y="1447"/>
                  </a:moveTo>
                  <a:lnTo>
                    <a:pt x="127" y="0"/>
                  </a:lnTo>
                  <a:lnTo>
                    <a:pt x="0" y="18732"/>
                  </a:lnTo>
                  <a:lnTo>
                    <a:pt x="319659" y="20167"/>
                  </a:lnTo>
                  <a:lnTo>
                    <a:pt x="319786" y="1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50584" y="1607845"/>
            <a:ext cx="5786755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355"/>
              <a:t>Thanks!</a:t>
            </a:r>
            <a:endParaRPr sz="12000"/>
          </a:p>
        </p:txBody>
      </p:sp>
      <p:sp>
        <p:nvSpPr>
          <p:cNvPr id="10" name="object 10" descr=""/>
          <p:cNvSpPr txBox="1"/>
          <p:nvPr/>
        </p:nvSpPr>
        <p:spPr>
          <a:xfrm>
            <a:off x="6237922" y="3638779"/>
            <a:ext cx="5812155" cy="20104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  <a:tabLst>
                <a:tab pos="1156970" algn="l"/>
                <a:tab pos="2082800" algn="l"/>
                <a:tab pos="3702685" algn="l"/>
              </a:tabLst>
            </a:pPr>
            <a:r>
              <a:rPr dirty="0" sz="3350" spc="-20">
                <a:solidFill>
                  <a:srgbClr val="FFFFFF"/>
                </a:solidFill>
                <a:latin typeface="Microsoft Sans Serif"/>
                <a:cs typeface="Microsoft Sans Serif"/>
              </a:rPr>
              <a:t>Você</a:t>
            </a:r>
            <a:r>
              <a:rPr dirty="0" sz="33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350" spc="-25">
                <a:solidFill>
                  <a:srgbClr val="FFFFFF"/>
                </a:solidFill>
                <a:latin typeface="Microsoft Sans Serif"/>
                <a:cs typeface="Microsoft Sans Serif"/>
              </a:rPr>
              <a:t>tem</a:t>
            </a:r>
            <a:r>
              <a:rPr dirty="0" sz="33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350" spc="-10">
                <a:solidFill>
                  <a:srgbClr val="FFFFFF"/>
                </a:solidFill>
                <a:latin typeface="Microsoft Sans Serif"/>
                <a:cs typeface="Microsoft Sans Serif"/>
              </a:rPr>
              <a:t>alguma</a:t>
            </a:r>
            <a:r>
              <a:rPr dirty="0" sz="33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3350" spc="120">
                <a:solidFill>
                  <a:srgbClr val="FFFFFF"/>
                </a:solidFill>
                <a:latin typeface="Microsoft Sans Serif"/>
                <a:cs typeface="Microsoft Sans Serif"/>
              </a:rPr>
              <a:t>pergunta?</a:t>
            </a:r>
            <a:endParaRPr sz="3350">
              <a:latin typeface="Microsoft Sans Serif"/>
              <a:cs typeface="Microsoft Sans Serif"/>
            </a:endParaRPr>
          </a:p>
          <a:p>
            <a:pPr algn="ctr">
              <a:lnSpc>
                <a:spcPts val="3040"/>
              </a:lnSpc>
              <a:spcBef>
                <a:spcPts val="2805"/>
              </a:spcBef>
            </a:pPr>
            <a:r>
              <a:rPr dirty="0" sz="2750" spc="85">
                <a:solidFill>
                  <a:srgbClr val="FFFFFF"/>
                </a:solidFill>
                <a:latin typeface="Microsoft Sans Serif"/>
                <a:cs typeface="Microsoft Sans Serif"/>
                <a:hlinkClick r:id="rId3"/>
              </a:rPr>
              <a:t>seuemail@freepik.com</a:t>
            </a:r>
            <a:endParaRPr sz="2750">
              <a:latin typeface="Microsoft Sans Serif"/>
              <a:cs typeface="Microsoft Sans Serif"/>
            </a:endParaRPr>
          </a:p>
          <a:p>
            <a:pPr algn="ctr">
              <a:lnSpc>
                <a:spcPts val="2740"/>
              </a:lnSpc>
              <a:tabLst>
                <a:tab pos="760730" algn="l"/>
                <a:tab pos="1522095" algn="l"/>
                <a:tab pos="2283460" algn="l"/>
              </a:tabLst>
            </a:pPr>
            <a:r>
              <a:rPr dirty="0" sz="2750" spc="-25">
                <a:solidFill>
                  <a:srgbClr val="FFFFFF"/>
                </a:solidFill>
                <a:latin typeface="Microsoft Sans Serif"/>
                <a:cs typeface="Microsoft Sans Serif"/>
              </a:rPr>
              <a:t>+91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-25">
                <a:solidFill>
                  <a:srgbClr val="FFFFFF"/>
                </a:solidFill>
                <a:latin typeface="Microsoft Sans Serif"/>
                <a:cs typeface="Microsoft Sans Serif"/>
              </a:rPr>
              <a:t>620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-25">
                <a:solidFill>
                  <a:srgbClr val="FFFFFF"/>
                </a:solidFill>
                <a:latin typeface="Microsoft Sans Serif"/>
                <a:cs typeface="Microsoft Sans Serif"/>
              </a:rPr>
              <a:t>421</a:t>
            </a:r>
            <a:r>
              <a:rPr dirty="0" sz="2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750" spc="-25">
                <a:solidFill>
                  <a:srgbClr val="FFFFFF"/>
                </a:solidFill>
                <a:latin typeface="Microsoft Sans Serif"/>
                <a:cs typeface="Microsoft Sans Serif"/>
              </a:rPr>
              <a:t>838</a:t>
            </a:r>
            <a:endParaRPr sz="2750">
              <a:latin typeface="Microsoft Sans Serif"/>
              <a:cs typeface="Microsoft Sans Serif"/>
            </a:endParaRPr>
          </a:p>
          <a:p>
            <a:pPr algn="ctr">
              <a:lnSpc>
                <a:spcPts val="3000"/>
              </a:lnSpc>
            </a:pPr>
            <a:r>
              <a:rPr dirty="0" sz="2750" spc="150">
                <a:solidFill>
                  <a:srgbClr val="FFFFFF"/>
                </a:solidFill>
                <a:latin typeface="Microsoft Sans Serif"/>
                <a:cs typeface="Microsoft Sans Serif"/>
              </a:rPr>
              <a:t>seusite.com</a:t>
            </a:r>
            <a:endParaRPr sz="2750">
              <a:latin typeface="Microsoft Sans Serif"/>
              <a:cs typeface="Microsoft Sans Serif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29433" y="1572768"/>
            <a:ext cx="16883380" cy="6111240"/>
            <a:chOff x="829433" y="1572768"/>
            <a:chExt cx="16883380" cy="6111240"/>
          </a:xfrm>
        </p:grpSpPr>
        <p:sp>
          <p:nvSpPr>
            <p:cNvPr id="12" name="object 12" descr=""/>
            <p:cNvSpPr/>
            <p:nvPr/>
          </p:nvSpPr>
          <p:spPr>
            <a:xfrm>
              <a:off x="6909841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084883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14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17" y="0"/>
                  </a:lnTo>
                  <a:lnTo>
                    <a:pt x="940917" y="940917"/>
                  </a:lnTo>
                  <a:lnTo>
                    <a:pt x="470814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259912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434955" y="6162484"/>
              <a:ext cx="941069" cy="941069"/>
            </a:xfrm>
            <a:custGeom>
              <a:avLst/>
              <a:gdLst/>
              <a:ahLst/>
              <a:cxnLst/>
              <a:rect l="l" t="t" r="r" b="b"/>
              <a:pathLst>
                <a:path w="941070" h="941070">
                  <a:moveTo>
                    <a:pt x="470827" y="940917"/>
                  </a:moveTo>
                  <a:lnTo>
                    <a:pt x="0" y="940917"/>
                  </a:lnTo>
                  <a:lnTo>
                    <a:pt x="0" y="0"/>
                  </a:lnTo>
                  <a:lnTo>
                    <a:pt x="940930" y="0"/>
                  </a:lnTo>
                  <a:lnTo>
                    <a:pt x="940930" y="940917"/>
                  </a:lnTo>
                  <a:lnTo>
                    <a:pt x="470827" y="940917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063917" y="6317285"/>
              <a:ext cx="628650" cy="633730"/>
            </a:xfrm>
            <a:custGeom>
              <a:avLst/>
              <a:gdLst/>
              <a:ahLst/>
              <a:cxnLst/>
              <a:rect l="l" t="t" r="r" b="b"/>
              <a:pathLst>
                <a:path w="628650" h="633729">
                  <a:moveTo>
                    <a:pt x="455714" y="318935"/>
                  </a:moveTo>
                  <a:lnTo>
                    <a:pt x="386600" y="318935"/>
                  </a:lnTo>
                  <a:lnTo>
                    <a:pt x="381571" y="323253"/>
                  </a:lnTo>
                  <a:lnTo>
                    <a:pt x="381571" y="334771"/>
                  </a:lnTo>
                  <a:lnTo>
                    <a:pt x="385876" y="339813"/>
                  </a:lnTo>
                  <a:lnTo>
                    <a:pt x="440601" y="339813"/>
                  </a:lnTo>
                  <a:lnTo>
                    <a:pt x="440601" y="413969"/>
                  </a:lnTo>
                  <a:lnTo>
                    <a:pt x="298056" y="413969"/>
                  </a:lnTo>
                  <a:lnTo>
                    <a:pt x="293014" y="417563"/>
                  </a:lnTo>
                  <a:lnTo>
                    <a:pt x="293014" y="629234"/>
                  </a:lnTo>
                  <a:lnTo>
                    <a:pt x="297332" y="632828"/>
                  </a:lnTo>
                  <a:lnTo>
                    <a:pt x="302374" y="633552"/>
                  </a:lnTo>
                  <a:lnTo>
                    <a:pt x="316776" y="633552"/>
                  </a:lnTo>
                  <a:lnTo>
                    <a:pt x="366320" y="629704"/>
                  </a:lnTo>
                  <a:lnTo>
                    <a:pt x="414244" y="618323"/>
                  </a:lnTo>
                  <a:lnTo>
                    <a:pt x="428025" y="612673"/>
                  </a:lnTo>
                  <a:lnTo>
                    <a:pt x="313169" y="612673"/>
                  </a:lnTo>
                  <a:lnTo>
                    <a:pt x="313169" y="432688"/>
                  </a:lnTo>
                  <a:lnTo>
                    <a:pt x="455002" y="432688"/>
                  </a:lnTo>
                  <a:lnTo>
                    <a:pt x="460755" y="428370"/>
                  </a:lnTo>
                  <a:lnTo>
                    <a:pt x="460755" y="323976"/>
                  </a:lnTo>
                  <a:lnTo>
                    <a:pt x="455714" y="318935"/>
                  </a:lnTo>
                  <a:close/>
                </a:path>
                <a:path w="628650" h="633729">
                  <a:moveTo>
                    <a:pt x="316776" y="0"/>
                  </a:moveTo>
                  <a:lnTo>
                    <a:pt x="266809" y="3846"/>
                  </a:lnTo>
                  <a:lnTo>
                    <a:pt x="218572" y="15224"/>
                  </a:lnTo>
                  <a:lnTo>
                    <a:pt x="172928" y="33894"/>
                  </a:lnTo>
                  <a:lnTo>
                    <a:pt x="130741" y="59617"/>
                  </a:lnTo>
                  <a:lnTo>
                    <a:pt x="92875" y="92151"/>
                  </a:lnTo>
                  <a:lnTo>
                    <a:pt x="59992" y="130648"/>
                  </a:lnTo>
                  <a:lnTo>
                    <a:pt x="34056" y="173084"/>
                  </a:lnTo>
                  <a:lnTo>
                    <a:pt x="15274" y="218734"/>
                  </a:lnTo>
                  <a:lnTo>
                    <a:pt x="3853" y="266873"/>
                  </a:lnTo>
                  <a:lnTo>
                    <a:pt x="0" y="316776"/>
                  </a:lnTo>
                  <a:lnTo>
                    <a:pt x="3747" y="365396"/>
                  </a:lnTo>
                  <a:lnTo>
                    <a:pt x="14852" y="412529"/>
                  </a:lnTo>
                  <a:lnTo>
                    <a:pt x="33111" y="457502"/>
                  </a:lnTo>
                  <a:lnTo>
                    <a:pt x="58318" y="499643"/>
                  </a:lnTo>
                  <a:lnTo>
                    <a:pt x="88463" y="536561"/>
                  </a:lnTo>
                  <a:lnTo>
                    <a:pt x="123467" y="568217"/>
                  </a:lnTo>
                  <a:lnTo>
                    <a:pt x="162793" y="594205"/>
                  </a:lnTo>
                  <a:lnTo>
                    <a:pt x="205905" y="614121"/>
                  </a:lnTo>
                  <a:lnTo>
                    <a:pt x="207340" y="614832"/>
                  </a:lnTo>
                  <a:lnTo>
                    <a:pt x="213105" y="614832"/>
                  </a:lnTo>
                  <a:lnTo>
                    <a:pt x="215976" y="613397"/>
                  </a:lnTo>
                  <a:lnTo>
                    <a:pt x="218135" y="611238"/>
                  </a:lnTo>
                  <a:lnTo>
                    <a:pt x="218859" y="609079"/>
                  </a:lnTo>
                  <a:lnTo>
                    <a:pt x="218859" y="588200"/>
                  </a:lnTo>
                  <a:lnTo>
                    <a:pt x="198704" y="588200"/>
                  </a:lnTo>
                  <a:lnTo>
                    <a:pt x="154812" y="564813"/>
                  </a:lnTo>
                  <a:lnTo>
                    <a:pt x="116084" y="534751"/>
                  </a:lnTo>
                  <a:lnTo>
                    <a:pt x="83098" y="498920"/>
                  </a:lnTo>
                  <a:lnTo>
                    <a:pt x="56435" y="458227"/>
                  </a:lnTo>
                  <a:lnTo>
                    <a:pt x="36672" y="413580"/>
                  </a:lnTo>
                  <a:lnTo>
                    <a:pt x="24390" y="365886"/>
                  </a:lnTo>
                  <a:lnTo>
                    <a:pt x="20167" y="316052"/>
                  </a:lnTo>
                  <a:lnTo>
                    <a:pt x="24040" y="267662"/>
                  </a:lnTo>
                  <a:lnTo>
                    <a:pt x="35256" y="221817"/>
                  </a:lnTo>
                  <a:lnTo>
                    <a:pt x="53211" y="179117"/>
                  </a:lnTo>
                  <a:lnTo>
                    <a:pt x="77299" y="140162"/>
                  </a:lnTo>
                  <a:lnTo>
                    <a:pt x="106916" y="105552"/>
                  </a:lnTo>
                  <a:lnTo>
                    <a:pt x="141458" y="75889"/>
                  </a:lnTo>
                  <a:lnTo>
                    <a:pt x="180319" y="51772"/>
                  </a:lnTo>
                  <a:lnTo>
                    <a:pt x="222896" y="33803"/>
                  </a:lnTo>
                  <a:lnTo>
                    <a:pt x="268583" y="22581"/>
                  </a:lnTo>
                  <a:lnTo>
                    <a:pt x="316776" y="18707"/>
                  </a:lnTo>
                  <a:lnTo>
                    <a:pt x="422738" y="18707"/>
                  </a:lnTo>
                  <a:lnTo>
                    <a:pt x="414244" y="15224"/>
                  </a:lnTo>
                  <a:lnTo>
                    <a:pt x="366320" y="3846"/>
                  </a:lnTo>
                  <a:lnTo>
                    <a:pt x="316776" y="0"/>
                  </a:lnTo>
                  <a:close/>
                </a:path>
                <a:path w="628650" h="633729">
                  <a:moveTo>
                    <a:pt x="422738" y="18707"/>
                  </a:moveTo>
                  <a:lnTo>
                    <a:pt x="316776" y="18707"/>
                  </a:lnTo>
                  <a:lnTo>
                    <a:pt x="364617" y="22620"/>
                  </a:lnTo>
                  <a:lnTo>
                    <a:pt x="410100" y="33942"/>
                  </a:lnTo>
                  <a:lnTo>
                    <a:pt x="452594" y="52046"/>
                  </a:lnTo>
                  <a:lnTo>
                    <a:pt x="491468" y="76306"/>
                  </a:lnTo>
                  <a:lnTo>
                    <a:pt x="526092" y="106095"/>
                  </a:lnTo>
                  <a:lnTo>
                    <a:pt x="555835" y="140787"/>
                  </a:lnTo>
                  <a:lnTo>
                    <a:pt x="580067" y="179755"/>
                  </a:lnTo>
                  <a:lnTo>
                    <a:pt x="598156" y="222373"/>
                  </a:lnTo>
                  <a:lnTo>
                    <a:pt x="609472" y="268014"/>
                  </a:lnTo>
                  <a:lnTo>
                    <a:pt x="613208" y="313893"/>
                  </a:lnTo>
                  <a:lnTo>
                    <a:pt x="613325" y="316776"/>
                  </a:lnTo>
                  <a:lnTo>
                    <a:pt x="609491" y="364072"/>
                  </a:lnTo>
                  <a:lnTo>
                    <a:pt x="598225" y="409660"/>
                  </a:lnTo>
                  <a:lnTo>
                    <a:pt x="580204" y="452197"/>
                  </a:lnTo>
                  <a:lnTo>
                    <a:pt x="556044" y="491067"/>
                  </a:lnTo>
                  <a:lnTo>
                    <a:pt x="526364" y="525651"/>
                  </a:lnTo>
                  <a:lnTo>
                    <a:pt x="491781" y="555332"/>
                  </a:lnTo>
                  <a:lnTo>
                    <a:pt x="452913" y="579492"/>
                  </a:lnTo>
                  <a:lnTo>
                    <a:pt x="410378" y="597514"/>
                  </a:lnTo>
                  <a:lnTo>
                    <a:pt x="364793" y="608780"/>
                  </a:lnTo>
                  <a:lnTo>
                    <a:pt x="316776" y="612673"/>
                  </a:lnTo>
                  <a:lnTo>
                    <a:pt x="428025" y="612673"/>
                  </a:lnTo>
                  <a:lnTo>
                    <a:pt x="502177" y="573930"/>
                  </a:lnTo>
                  <a:lnTo>
                    <a:pt x="540664" y="541400"/>
                  </a:lnTo>
                  <a:lnTo>
                    <a:pt x="573193" y="502902"/>
                  </a:lnTo>
                  <a:lnTo>
                    <a:pt x="598915" y="460463"/>
                  </a:lnTo>
                  <a:lnTo>
                    <a:pt x="617587" y="414812"/>
                  </a:lnTo>
                  <a:lnTo>
                    <a:pt x="628649" y="368020"/>
                  </a:lnTo>
                  <a:lnTo>
                    <a:pt x="628649" y="265527"/>
                  </a:lnTo>
                  <a:lnTo>
                    <a:pt x="617587" y="218734"/>
                  </a:lnTo>
                  <a:lnTo>
                    <a:pt x="598915" y="173084"/>
                  </a:lnTo>
                  <a:lnTo>
                    <a:pt x="573193" y="130648"/>
                  </a:lnTo>
                  <a:lnTo>
                    <a:pt x="540664" y="92151"/>
                  </a:lnTo>
                  <a:lnTo>
                    <a:pt x="502177" y="59617"/>
                  </a:lnTo>
                  <a:lnTo>
                    <a:pt x="459783" y="33894"/>
                  </a:lnTo>
                  <a:lnTo>
                    <a:pt x="422738" y="18707"/>
                  </a:lnTo>
                  <a:close/>
                </a:path>
                <a:path w="628650" h="633729">
                  <a:moveTo>
                    <a:pt x="455002" y="130301"/>
                  </a:moveTo>
                  <a:lnTo>
                    <a:pt x="395960" y="130301"/>
                  </a:lnTo>
                  <a:lnTo>
                    <a:pt x="359717" y="133868"/>
                  </a:lnTo>
                  <a:lnTo>
                    <a:pt x="290470" y="160980"/>
                  </a:lnTo>
                  <a:lnTo>
                    <a:pt x="233931" y="211939"/>
                  </a:lnTo>
                  <a:lnTo>
                    <a:pt x="202798" y="277838"/>
                  </a:lnTo>
                  <a:lnTo>
                    <a:pt x="198704" y="313893"/>
                  </a:lnTo>
                  <a:lnTo>
                    <a:pt x="198704" y="316776"/>
                  </a:lnTo>
                  <a:lnTo>
                    <a:pt x="110870" y="316776"/>
                  </a:lnTo>
                  <a:lnTo>
                    <a:pt x="105117" y="321094"/>
                  </a:lnTo>
                  <a:lnTo>
                    <a:pt x="105117" y="426923"/>
                  </a:lnTo>
                  <a:lnTo>
                    <a:pt x="110147" y="431965"/>
                  </a:lnTo>
                  <a:lnTo>
                    <a:pt x="198704" y="431965"/>
                  </a:lnTo>
                  <a:lnTo>
                    <a:pt x="198704" y="588200"/>
                  </a:lnTo>
                  <a:lnTo>
                    <a:pt x="218859" y="588200"/>
                  </a:lnTo>
                  <a:lnTo>
                    <a:pt x="218859" y="418287"/>
                  </a:lnTo>
                  <a:lnTo>
                    <a:pt x="215264" y="413969"/>
                  </a:lnTo>
                  <a:lnTo>
                    <a:pt x="125272" y="413969"/>
                  </a:lnTo>
                  <a:lnTo>
                    <a:pt x="125272" y="339813"/>
                  </a:lnTo>
                  <a:lnTo>
                    <a:pt x="214541" y="339813"/>
                  </a:lnTo>
                  <a:lnTo>
                    <a:pt x="218859" y="335495"/>
                  </a:lnTo>
                  <a:lnTo>
                    <a:pt x="218971" y="316052"/>
                  </a:lnTo>
                  <a:lnTo>
                    <a:pt x="225428" y="274418"/>
                  </a:lnTo>
                  <a:lnTo>
                    <a:pt x="243816" y="235682"/>
                  </a:lnTo>
                  <a:lnTo>
                    <a:pt x="272043" y="202387"/>
                  </a:lnTo>
                  <a:lnTo>
                    <a:pt x="308129" y="176351"/>
                  </a:lnTo>
                  <a:lnTo>
                    <a:pt x="350095" y="159396"/>
                  </a:lnTo>
                  <a:lnTo>
                    <a:pt x="395960" y="153339"/>
                  </a:lnTo>
                  <a:lnTo>
                    <a:pt x="459308" y="153339"/>
                  </a:lnTo>
                  <a:lnTo>
                    <a:pt x="459308" y="136067"/>
                  </a:lnTo>
                  <a:lnTo>
                    <a:pt x="455002" y="130301"/>
                  </a:lnTo>
                  <a:close/>
                </a:path>
                <a:path w="628650" h="633729">
                  <a:moveTo>
                    <a:pt x="459308" y="153339"/>
                  </a:moveTo>
                  <a:lnTo>
                    <a:pt x="439877" y="153339"/>
                  </a:lnTo>
                  <a:lnTo>
                    <a:pt x="439877" y="226783"/>
                  </a:lnTo>
                  <a:lnTo>
                    <a:pt x="395960" y="226783"/>
                  </a:lnTo>
                  <a:lnTo>
                    <a:pt x="356452" y="232630"/>
                  </a:lnTo>
                  <a:lnTo>
                    <a:pt x="310930" y="263117"/>
                  </a:lnTo>
                  <a:lnTo>
                    <a:pt x="293091" y="316052"/>
                  </a:lnTo>
                  <a:lnTo>
                    <a:pt x="293014" y="334771"/>
                  </a:lnTo>
                  <a:lnTo>
                    <a:pt x="297332" y="339813"/>
                  </a:lnTo>
                  <a:lnTo>
                    <a:pt x="347725" y="339813"/>
                  </a:lnTo>
                  <a:lnTo>
                    <a:pt x="353491" y="335495"/>
                  </a:lnTo>
                  <a:lnTo>
                    <a:pt x="353491" y="323976"/>
                  </a:lnTo>
                  <a:lnTo>
                    <a:pt x="348449" y="318935"/>
                  </a:lnTo>
                  <a:lnTo>
                    <a:pt x="313169" y="318935"/>
                  </a:lnTo>
                  <a:lnTo>
                    <a:pt x="313169" y="316052"/>
                  </a:lnTo>
                  <a:lnTo>
                    <a:pt x="320740" y="282745"/>
                  </a:lnTo>
                  <a:lnTo>
                    <a:pt x="340258" y="260708"/>
                  </a:lnTo>
                  <a:lnTo>
                    <a:pt x="366929" y="248525"/>
                  </a:lnTo>
                  <a:lnTo>
                    <a:pt x="395960" y="244779"/>
                  </a:lnTo>
                  <a:lnTo>
                    <a:pt x="455002" y="244779"/>
                  </a:lnTo>
                  <a:lnTo>
                    <a:pt x="459308" y="240461"/>
                  </a:lnTo>
                  <a:lnTo>
                    <a:pt x="459308" y="15333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238947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11898" y="202285"/>
                  </a:moveTo>
                  <a:lnTo>
                    <a:pt x="505333" y="170218"/>
                  </a:lnTo>
                  <a:lnTo>
                    <a:pt x="491744" y="150152"/>
                  </a:lnTo>
                  <a:lnTo>
                    <a:pt x="491744" y="202285"/>
                  </a:lnTo>
                  <a:lnTo>
                    <a:pt x="491744" y="430504"/>
                  </a:lnTo>
                  <a:lnTo>
                    <a:pt x="486816" y="454875"/>
                  </a:lnTo>
                  <a:lnTo>
                    <a:pt x="473379" y="474776"/>
                  </a:lnTo>
                  <a:lnTo>
                    <a:pt x="453466" y="488213"/>
                  </a:lnTo>
                  <a:lnTo>
                    <a:pt x="429107" y="493128"/>
                  </a:lnTo>
                  <a:lnTo>
                    <a:pt x="200888" y="493128"/>
                  </a:lnTo>
                  <a:lnTo>
                    <a:pt x="176504" y="488213"/>
                  </a:lnTo>
                  <a:lnTo>
                    <a:pt x="156591" y="474776"/>
                  </a:lnTo>
                  <a:lnTo>
                    <a:pt x="143167" y="454875"/>
                  </a:lnTo>
                  <a:lnTo>
                    <a:pt x="138239" y="430504"/>
                  </a:lnTo>
                  <a:lnTo>
                    <a:pt x="138239" y="202285"/>
                  </a:lnTo>
                  <a:lnTo>
                    <a:pt x="143167" y="177927"/>
                  </a:lnTo>
                  <a:lnTo>
                    <a:pt x="156591" y="158013"/>
                  </a:lnTo>
                  <a:lnTo>
                    <a:pt x="176504" y="144576"/>
                  </a:lnTo>
                  <a:lnTo>
                    <a:pt x="200888" y="139649"/>
                  </a:lnTo>
                  <a:lnTo>
                    <a:pt x="429107" y="139649"/>
                  </a:lnTo>
                  <a:lnTo>
                    <a:pt x="453466" y="144576"/>
                  </a:lnTo>
                  <a:lnTo>
                    <a:pt x="473379" y="158013"/>
                  </a:lnTo>
                  <a:lnTo>
                    <a:pt x="486816" y="177927"/>
                  </a:lnTo>
                  <a:lnTo>
                    <a:pt x="491744" y="202285"/>
                  </a:lnTo>
                  <a:lnTo>
                    <a:pt x="491744" y="150152"/>
                  </a:lnTo>
                  <a:lnTo>
                    <a:pt x="487502" y="143878"/>
                  </a:lnTo>
                  <a:lnTo>
                    <a:pt x="481253" y="139649"/>
                  </a:lnTo>
                  <a:lnTo>
                    <a:pt x="461175" y="126060"/>
                  </a:lnTo>
                  <a:lnTo>
                    <a:pt x="429107" y="119494"/>
                  </a:lnTo>
                  <a:lnTo>
                    <a:pt x="200888" y="119494"/>
                  </a:lnTo>
                  <a:lnTo>
                    <a:pt x="168808" y="126060"/>
                  </a:lnTo>
                  <a:lnTo>
                    <a:pt x="142468" y="143878"/>
                  </a:lnTo>
                  <a:lnTo>
                    <a:pt x="124637" y="170218"/>
                  </a:lnTo>
                  <a:lnTo>
                    <a:pt x="118084" y="202285"/>
                  </a:lnTo>
                  <a:lnTo>
                    <a:pt x="118084" y="430504"/>
                  </a:lnTo>
                  <a:lnTo>
                    <a:pt x="124637" y="462584"/>
                  </a:lnTo>
                  <a:lnTo>
                    <a:pt x="142468" y="488911"/>
                  </a:lnTo>
                  <a:lnTo>
                    <a:pt x="168808" y="506742"/>
                  </a:lnTo>
                  <a:lnTo>
                    <a:pt x="200888" y="513295"/>
                  </a:lnTo>
                  <a:lnTo>
                    <a:pt x="429107" y="513295"/>
                  </a:lnTo>
                  <a:lnTo>
                    <a:pt x="461175" y="506742"/>
                  </a:lnTo>
                  <a:lnTo>
                    <a:pt x="481266" y="493128"/>
                  </a:lnTo>
                  <a:lnTo>
                    <a:pt x="487502" y="488911"/>
                  </a:lnTo>
                  <a:lnTo>
                    <a:pt x="505333" y="462584"/>
                  </a:lnTo>
                  <a:lnTo>
                    <a:pt x="511898" y="430504"/>
                  </a:lnTo>
                  <a:lnTo>
                    <a:pt x="511898" y="202285"/>
                  </a:lnTo>
                  <a:close/>
                </a:path>
                <a:path w="633729" h="628650">
                  <a:moveTo>
                    <a:pt x="633564" y="316763"/>
                  </a:moveTo>
                  <a:lnTo>
                    <a:pt x="629653" y="266865"/>
                  </a:lnTo>
                  <a:lnTo>
                    <a:pt x="618083" y="218719"/>
                  </a:lnTo>
                  <a:lnTo>
                    <a:pt x="612686" y="205676"/>
                  </a:lnTo>
                  <a:lnTo>
                    <a:pt x="612686" y="316763"/>
                  </a:lnTo>
                  <a:lnTo>
                    <a:pt x="608799" y="364756"/>
                  </a:lnTo>
                  <a:lnTo>
                    <a:pt x="597535" y="410286"/>
                  </a:lnTo>
                  <a:lnTo>
                    <a:pt x="579513" y="452742"/>
                  </a:lnTo>
                  <a:lnTo>
                    <a:pt x="555345" y="491515"/>
                  </a:lnTo>
                  <a:lnTo>
                    <a:pt x="525665" y="525995"/>
                  </a:lnTo>
                  <a:lnTo>
                    <a:pt x="491083" y="555561"/>
                  </a:lnTo>
                  <a:lnTo>
                    <a:pt x="452208" y="579628"/>
                  </a:lnTo>
                  <a:lnTo>
                    <a:pt x="409676" y="597573"/>
                  </a:lnTo>
                  <a:lnTo>
                    <a:pt x="364083" y="608787"/>
                  </a:lnTo>
                  <a:lnTo>
                    <a:pt x="316064" y="612660"/>
                  </a:lnTo>
                  <a:lnTo>
                    <a:pt x="267868" y="608787"/>
                  </a:lnTo>
                  <a:lnTo>
                    <a:pt x="222186" y="597573"/>
                  </a:lnTo>
                  <a:lnTo>
                    <a:pt x="179603" y="579628"/>
                  </a:lnTo>
                  <a:lnTo>
                    <a:pt x="140741" y="555561"/>
                  </a:lnTo>
                  <a:lnTo>
                    <a:pt x="106197" y="525995"/>
                  </a:lnTo>
                  <a:lnTo>
                    <a:pt x="76581" y="491515"/>
                  </a:lnTo>
                  <a:lnTo>
                    <a:pt x="52489" y="452742"/>
                  </a:lnTo>
                  <a:lnTo>
                    <a:pt x="34544" y="410286"/>
                  </a:lnTo>
                  <a:lnTo>
                    <a:pt x="23317" y="364756"/>
                  </a:lnTo>
                  <a:lnTo>
                    <a:pt x="19443" y="316763"/>
                  </a:lnTo>
                  <a:lnTo>
                    <a:pt x="23317" y="268376"/>
                  </a:lnTo>
                  <a:lnTo>
                    <a:pt x="34544" y="222529"/>
                  </a:lnTo>
                  <a:lnTo>
                    <a:pt x="52489" y="179832"/>
                  </a:lnTo>
                  <a:lnTo>
                    <a:pt x="76581" y="140881"/>
                  </a:lnTo>
                  <a:lnTo>
                    <a:pt x="106197" y="106273"/>
                  </a:lnTo>
                  <a:lnTo>
                    <a:pt x="140741" y="76606"/>
                  </a:lnTo>
                  <a:lnTo>
                    <a:pt x="179603" y="52489"/>
                  </a:lnTo>
                  <a:lnTo>
                    <a:pt x="222186" y="34518"/>
                  </a:lnTo>
                  <a:lnTo>
                    <a:pt x="267868" y="23304"/>
                  </a:lnTo>
                  <a:lnTo>
                    <a:pt x="316064" y="19431"/>
                  </a:lnTo>
                  <a:lnTo>
                    <a:pt x="364083" y="23304"/>
                  </a:lnTo>
                  <a:lnTo>
                    <a:pt x="409676" y="34518"/>
                  </a:lnTo>
                  <a:lnTo>
                    <a:pt x="452208" y="52489"/>
                  </a:lnTo>
                  <a:lnTo>
                    <a:pt x="491083" y="76606"/>
                  </a:lnTo>
                  <a:lnTo>
                    <a:pt x="525665" y="106273"/>
                  </a:lnTo>
                  <a:lnTo>
                    <a:pt x="555345" y="140881"/>
                  </a:lnTo>
                  <a:lnTo>
                    <a:pt x="579513" y="179832"/>
                  </a:lnTo>
                  <a:lnTo>
                    <a:pt x="597535" y="222529"/>
                  </a:lnTo>
                  <a:lnTo>
                    <a:pt x="608799" y="268376"/>
                  </a:lnTo>
                  <a:lnTo>
                    <a:pt x="612686" y="316763"/>
                  </a:lnTo>
                  <a:lnTo>
                    <a:pt x="612686" y="205676"/>
                  </a:lnTo>
                  <a:lnTo>
                    <a:pt x="573303" y="130644"/>
                  </a:lnTo>
                  <a:lnTo>
                    <a:pt x="540689" y="92151"/>
                  </a:lnTo>
                  <a:lnTo>
                    <a:pt x="502539" y="59613"/>
                  </a:lnTo>
                  <a:lnTo>
                    <a:pt x="460324" y="33896"/>
                  </a:lnTo>
                  <a:lnTo>
                    <a:pt x="425030" y="19431"/>
                  </a:lnTo>
                  <a:lnTo>
                    <a:pt x="414782" y="15227"/>
                  </a:lnTo>
                  <a:lnTo>
                    <a:pt x="366674" y="3835"/>
                  </a:lnTo>
                  <a:lnTo>
                    <a:pt x="316776" y="0"/>
                  </a:lnTo>
                  <a:lnTo>
                    <a:pt x="266890" y="3835"/>
                  </a:lnTo>
                  <a:lnTo>
                    <a:pt x="218795" y="15227"/>
                  </a:lnTo>
                  <a:lnTo>
                    <a:pt x="173253" y="33896"/>
                  </a:lnTo>
                  <a:lnTo>
                    <a:pt x="131025" y="59613"/>
                  </a:lnTo>
                  <a:lnTo>
                    <a:pt x="92875" y="92151"/>
                  </a:lnTo>
                  <a:lnTo>
                    <a:pt x="60274" y="130644"/>
                  </a:lnTo>
                  <a:lnTo>
                    <a:pt x="34378" y="173075"/>
                  </a:lnTo>
                  <a:lnTo>
                    <a:pt x="15494" y="218719"/>
                  </a:lnTo>
                  <a:lnTo>
                    <a:pt x="3924" y="266865"/>
                  </a:lnTo>
                  <a:lnTo>
                    <a:pt x="0" y="316763"/>
                  </a:lnTo>
                  <a:lnTo>
                    <a:pt x="3924" y="366306"/>
                  </a:lnTo>
                  <a:lnTo>
                    <a:pt x="15494" y="414185"/>
                  </a:lnTo>
                  <a:lnTo>
                    <a:pt x="34378" y="459613"/>
                  </a:lnTo>
                  <a:lnTo>
                    <a:pt x="60274" y="501802"/>
                  </a:lnTo>
                  <a:lnTo>
                    <a:pt x="92875" y="539940"/>
                  </a:lnTo>
                  <a:lnTo>
                    <a:pt x="131025" y="572820"/>
                  </a:lnTo>
                  <a:lnTo>
                    <a:pt x="173253" y="598754"/>
                  </a:lnTo>
                  <a:lnTo>
                    <a:pt x="218795" y="617537"/>
                  </a:lnTo>
                  <a:lnTo>
                    <a:pt x="265569" y="628650"/>
                  </a:lnTo>
                  <a:lnTo>
                    <a:pt x="367995" y="628650"/>
                  </a:lnTo>
                  <a:lnTo>
                    <a:pt x="414782" y="617537"/>
                  </a:lnTo>
                  <a:lnTo>
                    <a:pt x="426605" y="612660"/>
                  </a:lnTo>
                  <a:lnTo>
                    <a:pt x="460324" y="598754"/>
                  </a:lnTo>
                  <a:lnTo>
                    <a:pt x="502539" y="572820"/>
                  </a:lnTo>
                  <a:lnTo>
                    <a:pt x="540689" y="539940"/>
                  </a:lnTo>
                  <a:lnTo>
                    <a:pt x="573303" y="501802"/>
                  </a:lnTo>
                  <a:lnTo>
                    <a:pt x="599198" y="459613"/>
                  </a:lnTo>
                  <a:lnTo>
                    <a:pt x="618083" y="414185"/>
                  </a:lnTo>
                  <a:lnTo>
                    <a:pt x="629653" y="366306"/>
                  </a:lnTo>
                  <a:lnTo>
                    <a:pt x="633564" y="316763"/>
                  </a:lnTo>
                  <a:close/>
                </a:path>
              </a:pathLst>
            </a:custGeom>
            <a:solidFill>
              <a:srgbClr val="FD7F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2066" y="6486461"/>
              <a:ext cx="236867" cy="25053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9414001" y="6316561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316776" y="0"/>
                  </a:moveTo>
                  <a:lnTo>
                    <a:pt x="266878" y="3847"/>
                  </a:lnTo>
                  <a:lnTo>
                    <a:pt x="218780" y="15228"/>
                  </a:lnTo>
                  <a:lnTo>
                    <a:pt x="173240" y="33900"/>
                  </a:lnTo>
                  <a:lnTo>
                    <a:pt x="131019" y="59622"/>
                  </a:lnTo>
                  <a:lnTo>
                    <a:pt x="92875" y="92151"/>
                  </a:lnTo>
                  <a:lnTo>
                    <a:pt x="60270" y="130648"/>
                  </a:lnTo>
                  <a:lnTo>
                    <a:pt x="34369" y="173083"/>
                  </a:lnTo>
                  <a:lnTo>
                    <a:pt x="15483" y="218731"/>
                  </a:lnTo>
                  <a:lnTo>
                    <a:pt x="3922" y="266866"/>
                  </a:lnTo>
                  <a:lnTo>
                    <a:pt x="0" y="316763"/>
                  </a:lnTo>
                  <a:lnTo>
                    <a:pt x="3922" y="366307"/>
                  </a:lnTo>
                  <a:lnTo>
                    <a:pt x="15483" y="414191"/>
                  </a:lnTo>
                  <a:lnTo>
                    <a:pt x="34369" y="459621"/>
                  </a:lnTo>
                  <a:lnTo>
                    <a:pt x="60270" y="501802"/>
                  </a:lnTo>
                  <a:lnTo>
                    <a:pt x="92875" y="539940"/>
                  </a:lnTo>
                  <a:lnTo>
                    <a:pt x="131019" y="572822"/>
                  </a:lnTo>
                  <a:lnTo>
                    <a:pt x="173240" y="598758"/>
                  </a:lnTo>
                  <a:lnTo>
                    <a:pt x="218780" y="617541"/>
                  </a:lnTo>
                  <a:lnTo>
                    <a:pt x="265563" y="628649"/>
                  </a:lnTo>
                  <a:lnTo>
                    <a:pt x="367989" y="628649"/>
                  </a:lnTo>
                  <a:lnTo>
                    <a:pt x="414772" y="617541"/>
                  </a:lnTo>
                  <a:lnTo>
                    <a:pt x="426605" y="612660"/>
                  </a:lnTo>
                  <a:lnTo>
                    <a:pt x="316776" y="612660"/>
                  </a:lnTo>
                  <a:lnTo>
                    <a:pt x="268582" y="608787"/>
                  </a:lnTo>
                  <a:lnTo>
                    <a:pt x="222894" y="597576"/>
                  </a:lnTo>
                  <a:lnTo>
                    <a:pt x="180316" y="579633"/>
                  </a:lnTo>
                  <a:lnTo>
                    <a:pt x="141453" y="555570"/>
                  </a:lnTo>
                  <a:lnTo>
                    <a:pt x="106910" y="525995"/>
                  </a:lnTo>
                  <a:lnTo>
                    <a:pt x="77291" y="491518"/>
                  </a:lnTo>
                  <a:lnTo>
                    <a:pt x="53201" y="452747"/>
                  </a:lnTo>
                  <a:lnTo>
                    <a:pt x="35245" y="410291"/>
                  </a:lnTo>
                  <a:lnTo>
                    <a:pt x="24028" y="364760"/>
                  </a:lnTo>
                  <a:lnTo>
                    <a:pt x="20154" y="316763"/>
                  </a:lnTo>
                  <a:lnTo>
                    <a:pt x="24028" y="268377"/>
                  </a:lnTo>
                  <a:lnTo>
                    <a:pt x="35245" y="222535"/>
                  </a:lnTo>
                  <a:lnTo>
                    <a:pt x="53201" y="179836"/>
                  </a:lnTo>
                  <a:lnTo>
                    <a:pt x="77291" y="140883"/>
                  </a:lnTo>
                  <a:lnTo>
                    <a:pt x="106910" y="106275"/>
                  </a:lnTo>
                  <a:lnTo>
                    <a:pt x="141453" y="76612"/>
                  </a:lnTo>
                  <a:lnTo>
                    <a:pt x="180316" y="52496"/>
                  </a:lnTo>
                  <a:lnTo>
                    <a:pt x="222894" y="34527"/>
                  </a:lnTo>
                  <a:lnTo>
                    <a:pt x="268582" y="23305"/>
                  </a:lnTo>
                  <a:lnTo>
                    <a:pt x="316776" y="19430"/>
                  </a:lnTo>
                  <a:lnTo>
                    <a:pt x="425022" y="19430"/>
                  </a:lnTo>
                  <a:lnTo>
                    <a:pt x="414772" y="15228"/>
                  </a:lnTo>
                  <a:lnTo>
                    <a:pt x="366673" y="3847"/>
                  </a:lnTo>
                  <a:lnTo>
                    <a:pt x="316776" y="0"/>
                  </a:lnTo>
                  <a:close/>
                </a:path>
                <a:path w="633729" h="628650">
                  <a:moveTo>
                    <a:pt x="425022" y="19430"/>
                  </a:moveTo>
                  <a:lnTo>
                    <a:pt x="316776" y="19430"/>
                  </a:lnTo>
                  <a:lnTo>
                    <a:pt x="364969" y="23305"/>
                  </a:lnTo>
                  <a:lnTo>
                    <a:pt x="410657" y="34527"/>
                  </a:lnTo>
                  <a:lnTo>
                    <a:pt x="453235" y="52496"/>
                  </a:lnTo>
                  <a:lnTo>
                    <a:pt x="492098" y="76612"/>
                  </a:lnTo>
                  <a:lnTo>
                    <a:pt x="526641" y="106275"/>
                  </a:lnTo>
                  <a:lnTo>
                    <a:pt x="556261" y="140883"/>
                  </a:lnTo>
                  <a:lnTo>
                    <a:pt x="580350" y="179836"/>
                  </a:lnTo>
                  <a:lnTo>
                    <a:pt x="598306" y="222535"/>
                  </a:lnTo>
                  <a:lnTo>
                    <a:pt x="609523" y="268377"/>
                  </a:lnTo>
                  <a:lnTo>
                    <a:pt x="613397" y="316763"/>
                  </a:lnTo>
                  <a:lnTo>
                    <a:pt x="609485" y="364760"/>
                  </a:lnTo>
                  <a:lnTo>
                    <a:pt x="598169" y="410291"/>
                  </a:lnTo>
                  <a:lnTo>
                    <a:pt x="580079" y="452747"/>
                  </a:lnTo>
                  <a:lnTo>
                    <a:pt x="555847" y="491518"/>
                  </a:lnTo>
                  <a:lnTo>
                    <a:pt x="526103" y="525995"/>
                  </a:lnTo>
                  <a:lnTo>
                    <a:pt x="491478" y="555570"/>
                  </a:lnTo>
                  <a:lnTo>
                    <a:pt x="452602" y="579633"/>
                  </a:lnTo>
                  <a:lnTo>
                    <a:pt x="410106" y="597576"/>
                  </a:lnTo>
                  <a:lnTo>
                    <a:pt x="364620" y="608787"/>
                  </a:lnTo>
                  <a:lnTo>
                    <a:pt x="316776" y="612660"/>
                  </a:lnTo>
                  <a:lnTo>
                    <a:pt x="426605" y="612660"/>
                  </a:lnTo>
                  <a:lnTo>
                    <a:pt x="502539" y="572822"/>
                  </a:lnTo>
                  <a:lnTo>
                    <a:pt x="540689" y="539940"/>
                  </a:lnTo>
                  <a:lnTo>
                    <a:pt x="573292" y="501802"/>
                  </a:lnTo>
                  <a:lnTo>
                    <a:pt x="599190" y="459621"/>
                  </a:lnTo>
                  <a:lnTo>
                    <a:pt x="618073" y="414191"/>
                  </a:lnTo>
                  <a:lnTo>
                    <a:pt x="629630" y="366307"/>
                  </a:lnTo>
                  <a:lnTo>
                    <a:pt x="633552" y="316763"/>
                  </a:lnTo>
                  <a:lnTo>
                    <a:pt x="629630" y="266866"/>
                  </a:lnTo>
                  <a:lnTo>
                    <a:pt x="618073" y="218731"/>
                  </a:lnTo>
                  <a:lnTo>
                    <a:pt x="599190" y="173083"/>
                  </a:lnTo>
                  <a:lnTo>
                    <a:pt x="573292" y="130648"/>
                  </a:lnTo>
                  <a:lnTo>
                    <a:pt x="540689" y="92151"/>
                  </a:lnTo>
                  <a:lnTo>
                    <a:pt x="502539" y="59622"/>
                  </a:lnTo>
                  <a:lnTo>
                    <a:pt x="460314" y="33900"/>
                  </a:lnTo>
                  <a:lnTo>
                    <a:pt x="425022" y="19430"/>
                  </a:lnTo>
                  <a:close/>
                </a:path>
              </a:pathLst>
            </a:custGeom>
            <a:solidFill>
              <a:srgbClr val="CE90F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9430" y="6570700"/>
              <a:ext cx="87109" cy="22100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6476" y="6449745"/>
              <a:ext cx="100063" cy="10006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2614" y="6570700"/>
              <a:ext cx="233997" cy="221005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0588307" y="6316573"/>
              <a:ext cx="633730" cy="628650"/>
            </a:xfrm>
            <a:custGeom>
              <a:avLst/>
              <a:gdLst/>
              <a:ahLst/>
              <a:cxnLst/>
              <a:rect l="l" t="t" r="r" b="b"/>
              <a:pathLst>
                <a:path w="633729" h="628650">
                  <a:moveTo>
                    <a:pt x="553745" y="317030"/>
                  </a:moveTo>
                  <a:lnTo>
                    <a:pt x="552488" y="269773"/>
                  </a:lnTo>
                  <a:lnTo>
                    <a:pt x="548855" y="222605"/>
                  </a:lnTo>
                  <a:lnTo>
                    <a:pt x="542861" y="175653"/>
                  </a:lnTo>
                  <a:lnTo>
                    <a:pt x="511175" y="145415"/>
                  </a:lnTo>
                  <a:lnTo>
                    <a:pt x="462457" y="140690"/>
                  </a:lnTo>
                  <a:lnTo>
                    <a:pt x="413626" y="137312"/>
                  </a:lnTo>
                  <a:lnTo>
                    <a:pt x="364782" y="135293"/>
                  </a:lnTo>
                  <a:lnTo>
                    <a:pt x="316064" y="134607"/>
                  </a:lnTo>
                  <a:lnTo>
                    <a:pt x="267474" y="135293"/>
                  </a:lnTo>
                  <a:lnTo>
                    <a:pt x="218884" y="137312"/>
                  </a:lnTo>
                  <a:lnTo>
                    <a:pt x="170281" y="140690"/>
                  </a:lnTo>
                  <a:lnTo>
                    <a:pt x="121691" y="145415"/>
                  </a:lnTo>
                  <a:lnTo>
                    <a:pt x="89268" y="175653"/>
                  </a:lnTo>
                  <a:lnTo>
                    <a:pt x="83578" y="222618"/>
                  </a:lnTo>
                  <a:lnTo>
                    <a:pt x="80162" y="269836"/>
                  </a:lnTo>
                  <a:lnTo>
                    <a:pt x="79032" y="317207"/>
                  </a:lnTo>
                  <a:lnTo>
                    <a:pt x="80162" y="364642"/>
                  </a:lnTo>
                  <a:lnTo>
                    <a:pt x="83578" y="412038"/>
                  </a:lnTo>
                  <a:lnTo>
                    <a:pt x="89268" y="459295"/>
                  </a:lnTo>
                  <a:lnTo>
                    <a:pt x="121691" y="488823"/>
                  </a:lnTo>
                  <a:lnTo>
                    <a:pt x="169976" y="493661"/>
                  </a:lnTo>
                  <a:lnTo>
                    <a:pt x="218605" y="497281"/>
                  </a:lnTo>
                  <a:lnTo>
                    <a:pt x="267373" y="499554"/>
                  </a:lnTo>
                  <a:lnTo>
                    <a:pt x="316064" y="500329"/>
                  </a:lnTo>
                  <a:lnTo>
                    <a:pt x="337108" y="500113"/>
                  </a:lnTo>
                  <a:lnTo>
                    <a:pt x="378942" y="499122"/>
                  </a:lnTo>
                  <a:lnTo>
                    <a:pt x="399592" y="498894"/>
                  </a:lnTo>
                  <a:lnTo>
                    <a:pt x="404634" y="498894"/>
                  </a:lnTo>
                  <a:lnTo>
                    <a:pt x="408940" y="494576"/>
                  </a:lnTo>
                  <a:lnTo>
                    <a:pt x="408940" y="481609"/>
                  </a:lnTo>
                  <a:lnTo>
                    <a:pt x="403910" y="478015"/>
                  </a:lnTo>
                  <a:lnTo>
                    <a:pt x="398145" y="478015"/>
                  </a:lnTo>
                  <a:lnTo>
                    <a:pt x="377075" y="478548"/>
                  </a:lnTo>
                  <a:lnTo>
                    <a:pt x="355930" y="479018"/>
                  </a:lnTo>
                  <a:lnTo>
                    <a:pt x="334670" y="479348"/>
                  </a:lnTo>
                  <a:lnTo>
                    <a:pt x="313194" y="479463"/>
                  </a:lnTo>
                  <a:lnTo>
                    <a:pt x="266090" y="478891"/>
                  </a:lnTo>
                  <a:lnTo>
                    <a:pt x="218782" y="477037"/>
                  </a:lnTo>
                  <a:lnTo>
                    <a:pt x="171348" y="473697"/>
                  </a:lnTo>
                  <a:lnTo>
                    <a:pt x="123850" y="468655"/>
                  </a:lnTo>
                  <a:lnTo>
                    <a:pt x="116649" y="467944"/>
                  </a:lnTo>
                  <a:lnTo>
                    <a:pt x="104762" y="409054"/>
                  </a:lnTo>
                  <a:lnTo>
                    <a:pt x="101523" y="362788"/>
                  </a:lnTo>
                  <a:lnTo>
                    <a:pt x="100444" y="316306"/>
                  </a:lnTo>
                  <a:lnTo>
                    <a:pt x="101523" y="269773"/>
                  </a:lnTo>
                  <a:lnTo>
                    <a:pt x="104762" y="223329"/>
                  </a:lnTo>
                  <a:lnTo>
                    <a:pt x="110172" y="177088"/>
                  </a:lnTo>
                  <a:lnTo>
                    <a:pt x="172313" y="158686"/>
                  </a:lnTo>
                  <a:lnTo>
                    <a:pt x="220586" y="155321"/>
                  </a:lnTo>
                  <a:lnTo>
                    <a:pt x="268719" y="153301"/>
                  </a:lnTo>
                  <a:lnTo>
                    <a:pt x="316788" y="152615"/>
                  </a:lnTo>
                  <a:lnTo>
                    <a:pt x="364959" y="153301"/>
                  </a:lnTo>
                  <a:lnTo>
                    <a:pt x="413258" y="155321"/>
                  </a:lnTo>
                  <a:lnTo>
                    <a:pt x="461568" y="158686"/>
                  </a:lnTo>
                  <a:lnTo>
                    <a:pt x="509739" y="163410"/>
                  </a:lnTo>
                  <a:lnTo>
                    <a:pt x="523417" y="177088"/>
                  </a:lnTo>
                  <a:lnTo>
                    <a:pt x="529107" y="223329"/>
                  </a:lnTo>
                  <a:lnTo>
                    <a:pt x="532536" y="269773"/>
                  </a:lnTo>
                  <a:lnTo>
                    <a:pt x="533666" y="316306"/>
                  </a:lnTo>
                  <a:lnTo>
                    <a:pt x="532536" y="362788"/>
                  </a:lnTo>
                  <a:lnTo>
                    <a:pt x="529107" y="409054"/>
                  </a:lnTo>
                  <a:lnTo>
                    <a:pt x="523417" y="454977"/>
                  </a:lnTo>
                  <a:lnTo>
                    <a:pt x="522693" y="461454"/>
                  </a:lnTo>
                  <a:lnTo>
                    <a:pt x="516204" y="467944"/>
                  </a:lnTo>
                  <a:lnTo>
                    <a:pt x="509739" y="468655"/>
                  </a:lnTo>
                  <a:lnTo>
                    <a:pt x="494296" y="470687"/>
                  </a:lnTo>
                  <a:lnTo>
                    <a:pt x="479132" y="472440"/>
                  </a:lnTo>
                  <a:lnTo>
                    <a:pt x="463969" y="473925"/>
                  </a:lnTo>
                  <a:lnTo>
                    <a:pt x="448538" y="475132"/>
                  </a:lnTo>
                  <a:lnTo>
                    <a:pt x="442785" y="475132"/>
                  </a:lnTo>
                  <a:lnTo>
                    <a:pt x="438467" y="480174"/>
                  </a:lnTo>
                  <a:lnTo>
                    <a:pt x="438467" y="490258"/>
                  </a:lnTo>
                  <a:lnTo>
                    <a:pt x="442785" y="494576"/>
                  </a:lnTo>
                  <a:lnTo>
                    <a:pt x="449262" y="494576"/>
                  </a:lnTo>
                  <a:lnTo>
                    <a:pt x="464921" y="493064"/>
                  </a:lnTo>
                  <a:lnTo>
                    <a:pt x="480580" y="491617"/>
                  </a:lnTo>
                  <a:lnTo>
                    <a:pt x="523430" y="484695"/>
                  </a:lnTo>
                  <a:lnTo>
                    <a:pt x="549275" y="411213"/>
                  </a:lnTo>
                  <a:lnTo>
                    <a:pt x="552665" y="364223"/>
                  </a:lnTo>
                  <a:lnTo>
                    <a:pt x="553745" y="317030"/>
                  </a:lnTo>
                  <a:close/>
                </a:path>
                <a:path w="633729" h="628650">
                  <a:moveTo>
                    <a:pt x="633564" y="316763"/>
                  </a:moveTo>
                  <a:lnTo>
                    <a:pt x="629640" y="266865"/>
                  </a:lnTo>
                  <a:lnTo>
                    <a:pt x="618045" y="218719"/>
                  </a:lnTo>
                  <a:lnTo>
                    <a:pt x="612686" y="205854"/>
                  </a:lnTo>
                  <a:lnTo>
                    <a:pt x="612686" y="316763"/>
                  </a:lnTo>
                  <a:lnTo>
                    <a:pt x="608799" y="364756"/>
                  </a:lnTo>
                  <a:lnTo>
                    <a:pt x="597535" y="410286"/>
                  </a:lnTo>
                  <a:lnTo>
                    <a:pt x="579513" y="452742"/>
                  </a:lnTo>
                  <a:lnTo>
                    <a:pt x="555345" y="491515"/>
                  </a:lnTo>
                  <a:lnTo>
                    <a:pt x="525665" y="525995"/>
                  </a:lnTo>
                  <a:lnTo>
                    <a:pt x="491083" y="555561"/>
                  </a:lnTo>
                  <a:lnTo>
                    <a:pt x="452208" y="579628"/>
                  </a:lnTo>
                  <a:lnTo>
                    <a:pt x="409676" y="597573"/>
                  </a:lnTo>
                  <a:lnTo>
                    <a:pt x="364083" y="608787"/>
                  </a:lnTo>
                  <a:lnTo>
                    <a:pt x="316064" y="612660"/>
                  </a:lnTo>
                  <a:lnTo>
                    <a:pt x="268033" y="608787"/>
                  </a:lnTo>
                  <a:lnTo>
                    <a:pt x="222389" y="597573"/>
                  </a:lnTo>
                  <a:lnTo>
                    <a:pt x="179768" y="579628"/>
                  </a:lnTo>
                  <a:lnTo>
                    <a:pt x="140804" y="555561"/>
                  </a:lnTo>
                  <a:lnTo>
                    <a:pt x="106108" y="525995"/>
                  </a:lnTo>
                  <a:lnTo>
                    <a:pt x="76327" y="491515"/>
                  </a:lnTo>
                  <a:lnTo>
                    <a:pt x="52057" y="452742"/>
                  </a:lnTo>
                  <a:lnTo>
                    <a:pt x="33959" y="410286"/>
                  </a:lnTo>
                  <a:lnTo>
                    <a:pt x="22644" y="364756"/>
                  </a:lnTo>
                  <a:lnTo>
                    <a:pt x="18719" y="316763"/>
                  </a:lnTo>
                  <a:lnTo>
                    <a:pt x="22644" y="268376"/>
                  </a:lnTo>
                  <a:lnTo>
                    <a:pt x="33959" y="222529"/>
                  </a:lnTo>
                  <a:lnTo>
                    <a:pt x="52057" y="179832"/>
                  </a:lnTo>
                  <a:lnTo>
                    <a:pt x="76327" y="140881"/>
                  </a:lnTo>
                  <a:lnTo>
                    <a:pt x="106108" y="106273"/>
                  </a:lnTo>
                  <a:lnTo>
                    <a:pt x="140804" y="76606"/>
                  </a:lnTo>
                  <a:lnTo>
                    <a:pt x="179768" y="52489"/>
                  </a:lnTo>
                  <a:lnTo>
                    <a:pt x="222389" y="34518"/>
                  </a:lnTo>
                  <a:lnTo>
                    <a:pt x="268033" y="23304"/>
                  </a:lnTo>
                  <a:lnTo>
                    <a:pt x="316064" y="19431"/>
                  </a:lnTo>
                  <a:lnTo>
                    <a:pt x="364261" y="23304"/>
                  </a:lnTo>
                  <a:lnTo>
                    <a:pt x="409956" y="34518"/>
                  </a:lnTo>
                  <a:lnTo>
                    <a:pt x="452526" y="52489"/>
                  </a:lnTo>
                  <a:lnTo>
                    <a:pt x="491388" y="76606"/>
                  </a:lnTo>
                  <a:lnTo>
                    <a:pt x="525932" y="106273"/>
                  </a:lnTo>
                  <a:lnTo>
                    <a:pt x="555561" y="140881"/>
                  </a:lnTo>
                  <a:lnTo>
                    <a:pt x="579640" y="179832"/>
                  </a:lnTo>
                  <a:lnTo>
                    <a:pt x="597598" y="222529"/>
                  </a:lnTo>
                  <a:lnTo>
                    <a:pt x="608812" y="268376"/>
                  </a:lnTo>
                  <a:lnTo>
                    <a:pt x="612686" y="316763"/>
                  </a:lnTo>
                  <a:lnTo>
                    <a:pt x="612686" y="205854"/>
                  </a:lnTo>
                  <a:lnTo>
                    <a:pt x="572935" y="130644"/>
                  </a:lnTo>
                  <a:lnTo>
                    <a:pt x="539965" y="92151"/>
                  </a:lnTo>
                  <a:lnTo>
                    <a:pt x="501827" y="59613"/>
                  </a:lnTo>
                  <a:lnTo>
                    <a:pt x="459600" y="33896"/>
                  </a:lnTo>
                  <a:lnTo>
                    <a:pt x="424307" y="19431"/>
                  </a:lnTo>
                  <a:lnTo>
                    <a:pt x="414058" y="15227"/>
                  </a:lnTo>
                  <a:lnTo>
                    <a:pt x="365963" y="3835"/>
                  </a:lnTo>
                  <a:lnTo>
                    <a:pt x="316064" y="0"/>
                  </a:lnTo>
                  <a:lnTo>
                    <a:pt x="266522" y="3835"/>
                  </a:lnTo>
                  <a:lnTo>
                    <a:pt x="218592" y="15227"/>
                  </a:lnTo>
                  <a:lnTo>
                    <a:pt x="173050" y="33896"/>
                  </a:lnTo>
                  <a:lnTo>
                    <a:pt x="130644" y="59613"/>
                  </a:lnTo>
                  <a:lnTo>
                    <a:pt x="92151" y="92151"/>
                  </a:lnTo>
                  <a:lnTo>
                    <a:pt x="59626" y="130644"/>
                  </a:lnTo>
                  <a:lnTo>
                    <a:pt x="33909" y="173075"/>
                  </a:lnTo>
                  <a:lnTo>
                    <a:pt x="15240" y="218719"/>
                  </a:lnTo>
                  <a:lnTo>
                    <a:pt x="3848" y="266865"/>
                  </a:lnTo>
                  <a:lnTo>
                    <a:pt x="0" y="316763"/>
                  </a:lnTo>
                  <a:lnTo>
                    <a:pt x="3848" y="366306"/>
                  </a:lnTo>
                  <a:lnTo>
                    <a:pt x="15240" y="414185"/>
                  </a:lnTo>
                  <a:lnTo>
                    <a:pt x="33909" y="459613"/>
                  </a:lnTo>
                  <a:lnTo>
                    <a:pt x="59626" y="501802"/>
                  </a:lnTo>
                  <a:lnTo>
                    <a:pt x="92151" y="539940"/>
                  </a:lnTo>
                  <a:lnTo>
                    <a:pt x="130644" y="572820"/>
                  </a:lnTo>
                  <a:lnTo>
                    <a:pt x="173050" y="598754"/>
                  </a:lnTo>
                  <a:lnTo>
                    <a:pt x="218592" y="617537"/>
                  </a:lnTo>
                  <a:lnTo>
                    <a:pt x="265214" y="628650"/>
                  </a:lnTo>
                  <a:lnTo>
                    <a:pt x="367284" y="628650"/>
                  </a:lnTo>
                  <a:lnTo>
                    <a:pt x="414058" y="617537"/>
                  </a:lnTo>
                  <a:lnTo>
                    <a:pt x="459600" y="598754"/>
                  </a:lnTo>
                  <a:lnTo>
                    <a:pt x="501827" y="572820"/>
                  </a:lnTo>
                  <a:lnTo>
                    <a:pt x="539965" y="539940"/>
                  </a:lnTo>
                  <a:lnTo>
                    <a:pt x="572935" y="501802"/>
                  </a:lnTo>
                  <a:lnTo>
                    <a:pt x="599046" y="459613"/>
                  </a:lnTo>
                  <a:lnTo>
                    <a:pt x="618045" y="414185"/>
                  </a:lnTo>
                  <a:lnTo>
                    <a:pt x="629640" y="366306"/>
                  </a:lnTo>
                  <a:lnTo>
                    <a:pt x="633564" y="3167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8071" y="6533261"/>
              <a:ext cx="192938" cy="20157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5640" y="1572768"/>
              <a:ext cx="984503" cy="1374648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838795" y="2925356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60" h="2298700">
                  <a:moveTo>
                    <a:pt x="35402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770470" y="2298115"/>
                  </a:lnTo>
                  <a:lnTo>
                    <a:pt x="3540215" y="2298115"/>
                  </a:lnTo>
                  <a:lnTo>
                    <a:pt x="35402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38793" y="2924636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60" h="2299335">
                  <a:moveTo>
                    <a:pt x="1770461" y="2298837"/>
                  </a:moveTo>
                  <a:lnTo>
                    <a:pt x="0" y="2298837"/>
                  </a:lnTo>
                  <a:lnTo>
                    <a:pt x="0" y="723"/>
                  </a:lnTo>
                  <a:lnTo>
                    <a:pt x="3540203" y="723"/>
                  </a:lnTo>
                  <a:lnTo>
                    <a:pt x="3540203" y="2298837"/>
                  </a:lnTo>
                  <a:lnTo>
                    <a:pt x="1770461" y="2298837"/>
                  </a:lnTo>
                  <a:close/>
                </a:path>
                <a:path w="3540760" h="2299335">
                  <a:moveTo>
                    <a:pt x="1770461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203" y="0"/>
                  </a:lnTo>
                  <a:lnTo>
                    <a:pt x="3540203" y="753803"/>
                  </a:lnTo>
                  <a:lnTo>
                    <a:pt x="1770461" y="753803"/>
                  </a:lnTo>
                  <a:close/>
                </a:path>
                <a:path w="3540760" h="2299335">
                  <a:moveTo>
                    <a:pt x="3008837" y="228226"/>
                  </a:moveTo>
                  <a:lnTo>
                    <a:pt x="3237086" y="456452"/>
                  </a:lnTo>
                </a:path>
                <a:path w="3540760" h="2299335">
                  <a:moveTo>
                    <a:pt x="3236362" y="228226"/>
                  </a:moveTo>
                  <a:lnTo>
                    <a:pt x="3008126" y="456452"/>
                  </a:lnTo>
                </a:path>
                <a:path w="3540760" h="2299335">
                  <a:moveTo>
                    <a:pt x="1921657" y="341990"/>
                  </a:moveTo>
                  <a:lnTo>
                    <a:pt x="2245653" y="343425"/>
                  </a:lnTo>
                </a:path>
                <a:path w="3540760" h="2299335">
                  <a:moveTo>
                    <a:pt x="2627245" y="455741"/>
                  </a:moveTo>
                  <a:lnTo>
                    <a:pt x="2513489" y="455741"/>
                  </a:lnTo>
                  <a:lnTo>
                    <a:pt x="2513489" y="228226"/>
                  </a:lnTo>
                  <a:lnTo>
                    <a:pt x="2741014" y="228226"/>
                  </a:lnTo>
                  <a:lnTo>
                    <a:pt x="2741014" y="455741"/>
                  </a:lnTo>
                  <a:lnTo>
                    <a:pt x="2627245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4440" y="3980688"/>
              <a:ext cx="850392" cy="947927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7816" y="3980688"/>
              <a:ext cx="460248" cy="94792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3072" y="3980688"/>
              <a:ext cx="633984" cy="94792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5552" y="2929166"/>
              <a:ext cx="3524250" cy="231457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14954377" y="5376240"/>
              <a:ext cx="2748915" cy="2298700"/>
            </a:xfrm>
            <a:custGeom>
              <a:avLst/>
              <a:gdLst/>
              <a:ahLst/>
              <a:cxnLst/>
              <a:rect l="l" t="t" r="r" b="b"/>
              <a:pathLst>
                <a:path w="2748915" h="2298700">
                  <a:moveTo>
                    <a:pt x="2748915" y="0"/>
                  </a:moveTo>
                  <a:lnTo>
                    <a:pt x="0" y="0"/>
                  </a:lnTo>
                  <a:lnTo>
                    <a:pt x="0" y="2298115"/>
                  </a:lnTo>
                  <a:lnTo>
                    <a:pt x="1374521" y="2298115"/>
                  </a:lnTo>
                  <a:lnTo>
                    <a:pt x="2748915" y="2298115"/>
                  </a:lnTo>
                  <a:lnTo>
                    <a:pt x="2748915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4954272" y="5375527"/>
              <a:ext cx="2749550" cy="2299335"/>
            </a:xfrm>
            <a:custGeom>
              <a:avLst/>
              <a:gdLst/>
              <a:ahLst/>
              <a:cxnLst/>
              <a:rect l="l" t="t" r="r" b="b"/>
              <a:pathLst>
                <a:path w="2749550" h="2299334">
                  <a:moveTo>
                    <a:pt x="1374534" y="2298830"/>
                  </a:moveTo>
                  <a:lnTo>
                    <a:pt x="0" y="2298830"/>
                  </a:lnTo>
                  <a:lnTo>
                    <a:pt x="0" y="711"/>
                  </a:lnTo>
                  <a:lnTo>
                    <a:pt x="2748942" y="711"/>
                  </a:lnTo>
                  <a:lnTo>
                    <a:pt x="2748942" y="2298830"/>
                  </a:lnTo>
                  <a:lnTo>
                    <a:pt x="1374534" y="2298830"/>
                  </a:lnTo>
                  <a:close/>
                </a:path>
                <a:path w="2749550" h="2299334">
                  <a:moveTo>
                    <a:pt x="1374534" y="753797"/>
                  </a:moveTo>
                  <a:lnTo>
                    <a:pt x="0" y="753797"/>
                  </a:lnTo>
                  <a:lnTo>
                    <a:pt x="0" y="0"/>
                  </a:lnTo>
                  <a:lnTo>
                    <a:pt x="2748942" y="0"/>
                  </a:lnTo>
                  <a:lnTo>
                    <a:pt x="2748942" y="753797"/>
                  </a:lnTo>
                  <a:lnTo>
                    <a:pt x="1374534" y="753797"/>
                  </a:lnTo>
                  <a:close/>
                </a:path>
                <a:path w="2749550" h="2299334">
                  <a:moveTo>
                    <a:pt x="2330600" y="264943"/>
                  </a:moveTo>
                  <a:lnTo>
                    <a:pt x="2558821" y="493171"/>
                  </a:lnTo>
                </a:path>
                <a:path w="2749550" h="2299334">
                  <a:moveTo>
                    <a:pt x="2558186" y="264943"/>
                  </a:moveTo>
                  <a:lnTo>
                    <a:pt x="2329965" y="493171"/>
                  </a:lnTo>
                </a:path>
                <a:path w="2749550" h="2299334">
                  <a:moveTo>
                    <a:pt x="1243469" y="378695"/>
                  </a:moveTo>
                  <a:lnTo>
                    <a:pt x="1567449" y="380130"/>
                  </a:lnTo>
                </a:path>
                <a:path w="2749550" h="2299334">
                  <a:moveTo>
                    <a:pt x="1949088" y="492447"/>
                  </a:moveTo>
                  <a:lnTo>
                    <a:pt x="1835295" y="492447"/>
                  </a:lnTo>
                  <a:lnTo>
                    <a:pt x="1835295" y="264219"/>
                  </a:lnTo>
                  <a:lnTo>
                    <a:pt x="2062754" y="264219"/>
                  </a:lnTo>
                  <a:lnTo>
                    <a:pt x="2062754" y="492447"/>
                  </a:lnTo>
                  <a:lnTo>
                    <a:pt x="1949088" y="49244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91103" y="6416040"/>
              <a:ext cx="490728" cy="94487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92727" y="6416040"/>
              <a:ext cx="460248" cy="94487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46376" y="5365750"/>
              <a:ext cx="2752725" cy="2314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40115" y="2143862"/>
            <a:ext cx="5426075" cy="1625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52245" algn="l"/>
                <a:tab pos="4692650" algn="l"/>
              </a:tabLst>
            </a:pPr>
            <a:r>
              <a:rPr dirty="0" sz="5250" spc="515"/>
              <a:t>Introduction</a:t>
            </a:r>
            <a:r>
              <a:rPr dirty="0" sz="5250"/>
              <a:t>	</a:t>
            </a:r>
            <a:r>
              <a:rPr dirty="0" sz="5250" spc="610"/>
              <a:t>to </a:t>
            </a:r>
            <a:r>
              <a:rPr dirty="0" sz="5250" spc="-1015"/>
              <a:t>ROV</a:t>
            </a:r>
            <a:r>
              <a:rPr dirty="0" sz="5250"/>
              <a:t>	</a:t>
            </a:r>
            <a:r>
              <a:rPr dirty="0" sz="5250" spc="70"/>
              <a:t>Maintenance</a:t>
            </a:r>
            <a:endParaRPr sz="5250"/>
          </a:p>
        </p:txBody>
      </p:sp>
      <p:grpSp>
        <p:nvGrpSpPr>
          <p:cNvPr id="10" name="object 10" descr=""/>
          <p:cNvGrpSpPr/>
          <p:nvPr/>
        </p:nvGrpSpPr>
        <p:grpSpPr>
          <a:xfrm>
            <a:off x="1970481" y="4655820"/>
            <a:ext cx="6045200" cy="335280"/>
            <a:chOff x="1970481" y="4655820"/>
            <a:chExt cx="6045200" cy="33528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6327" y="4655820"/>
              <a:ext cx="1859516" cy="14436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970481" y="4655819"/>
              <a:ext cx="6045200" cy="335280"/>
            </a:xfrm>
            <a:custGeom>
              <a:avLst/>
              <a:gdLst/>
              <a:ahLst/>
              <a:cxnLst/>
              <a:rect l="l" t="t" r="r" b="b"/>
              <a:pathLst>
                <a:path w="6045200" h="335279">
                  <a:moveTo>
                    <a:pt x="58229" y="222173"/>
                  </a:moveTo>
                  <a:lnTo>
                    <a:pt x="35115" y="222173"/>
                  </a:lnTo>
                  <a:lnTo>
                    <a:pt x="35115" y="203149"/>
                  </a:lnTo>
                  <a:lnTo>
                    <a:pt x="15036" y="203149"/>
                  </a:lnTo>
                  <a:lnTo>
                    <a:pt x="15036" y="222173"/>
                  </a:lnTo>
                  <a:lnTo>
                    <a:pt x="0" y="222173"/>
                  </a:lnTo>
                  <a:lnTo>
                    <a:pt x="0" y="240626"/>
                  </a:lnTo>
                  <a:lnTo>
                    <a:pt x="15036" y="240626"/>
                  </a:lnTo>
                  <a:lnTo>
                    <a:pt x="15036" y="292138"/>
                  </a:lnTo>
                  <a:lnTo>
                    <a:pt x="16751" y="297484"/>
                  </a:lnTo>
                  <a:lnTo>
                    <a:pt x="20180" y="301688"/>
                  </a:lnTo>
                  <a:lnTo>
                    <a:pt x="23634" y="305866"/>
                  </a:lnTo>
                  <a:lnTo>
                    <a:pt x="28562" y="307949"/>
                  </a:lnTo>
                  <a:lnTo>
                    <a:pt x="58229" y="307949"/>
                  </a:lnTo>
                  <a:lnTo>
                    <a:pt x="58229" y="289509"/>
                  </a:lnTo>
                  <a:lnTo>
                    <a:pt x="37287" y="289509"/>
                  </a:lnTo>
                  <a:lnTo>
                    <a:pt x="36233" y="289318"/>
                  </a:lnTo>
                  <a:lnTo>
                    <a:pt x="35763" y="288963"/>
                  </a:lnTo>
                  <a:lnTo>
                    <a:pt x="35331" y="288569"/>
                  </a:lnTo>
                  <a:lnTo>
                    <a:pt x="35115" y="287731"/>
                  </a:lnTo>
                  <a:lnTo>
                    <a:pt x="35115" y="240626"/>
                  </a:lnTo>
                  <a:lnTo>
                    <a:pt x="58229" y="240626"/>
                  </a:lnTo>
                  <a:lnTo>
                    <a:pt x="58229" y="222173"/>
                  </a:lnTo>
                  <a:close/>
                </a:path>
                <a:path w="6045200" h="335279">
                  <a:moveTo>
                    <a:pt x="145643" y="255435"/>
                  </a:moveTo>
                  <a:lnTo>
                    <a:pt x="145529" y="240817"/>
                  </a:lnTo>
                  <a:lnTo>
                    <a:pt x="145465" y="240626"/>
                  </a:lnTo>
                  <a:lnTo>
                    <a:pt x="143395" y="234289"/>
                  </a:lnTo>
                  <a:lnTo>
                    <a:pt x="134454" y="224599"/>
                  </a:lnTo>
                  <a:lnTo>
                    <a:pt x="127990" y="222173"/>
                  </a:lnTo>
                  <a:lnTo>
                    <a:pt x="125920" y="222173"/>
                  </a:lnTo>
                  <a:lnTo>
                    <a:pt x="125920" y="244995"/>
                  </a:lnTo>
                  <a:lnTo>
                    <a:pt x="125920" y="255435"/>
                  </a:lnTo>
                  <a:lnTo>
                    <a:pt x="103492" y="255435"/>
                  </a:lnTo>
                  <a:lnTo>
                    <a:pt x="103505" y="244995"/>
                  </a:lnTo>
                  <a:lnTo>
                    <a:pt x="103949" y="243268"/>
                  </a:lnTo>
                  <a:lnTo>
                    <a:pt x="105816" y="241160"/>
                  </a:lnTo>
                  <a:lnTo>
                    <a:pt x="107683" y="240626"/>
                  </a:lnTo>
                  <a:lnTo>
                    <a:pt x="121526" y="240626"/>
                  </a:lnTo>
                  <a:lnTo>
                    <a:pt x="123024" y="241198"/>
                  </a:lnTo>
                  <a:lnTo>
                    <a:pt x="124180" y="242366"/>
                  </a:lnTo>
                  <a:lnTo>
                    <a:pt x="125336" y="243497"/>
                  </a:lnTo>
                  <a:lnTo>
                    <a:pt x="125920" y="244995"/>
                  </a:lnTo>
                  <a:lnTo>
                    <a:pt x="125920" y="222173"/>
                  </a:lnTo>
                  <a:lnTo>
                    <a:pt x="102095" y="222173"/>
                  </a:lnTo>
                  <a:lnTo>
                    <a:pt x="94830" y="224459"/>
                  </a:lnTo>
                  <a:lnTo>
                    <a:pt x="85725" y="233553"/>
                  </a:lnTo>
                  <a:lnTo>
                    <a:pt x="83502" y="240626"/>
                  </a:lnTo>
                  <a:lnTo>
                    <a:pt x="83527" y="289509"/>
                  </a:lnTo>
                  <a:lnTo>
                    <a:pt x="85953" y="296519"/>
                  </a:lnTo>
                  <a:lnTo>
                    <a:pt x="95961" y="305676"/>
                  </a:lnTo>
                  <a:lnTo>
                    <a:pt x="103530" y="307949"/>
                  </a:lnTo>
                  <a:lnTo>
                    <a:pt x="140576" y="307949"/>
                  </a:lnTo>
                  <a:lnTo>
                    <a:pt x="140576" y="289509"/>
                  </a:lnTo>
                  <a:lnTo>
                    <a:pt x="109004" y="289509"/>
                  </a:lnTo>
                  <a:lnTo>
                    <a:pt x="106807" y="288912"/>
                  </a:lnTo>
                  <a:lnTo>
                    <a:pt x="105460" y="287731"/>
                  </a:lnTo>
                  <a:lnTo>
                    <a:pt x="104152" y="286537"/>
                  </a:lnTo>
                  <a:lnTo>
                    <a:pt x="103492" y="284797"/>
                  </a:lnTo>
                  <a:lnTo>
                    <a:pt x="103492" y="273875"/>
                  </a:lnTo>
                  <a:lnTo>
                    <a:pt x="145643" y="273875"/>
                  </a:lnTo>
                  <a:lnTo>
                    <a:pt x="145643" y="255435"/>
                  </a:lnTo>
                  <a:close/>
                </a:path>
                <a:path w="6045200" h="335279">
                  <a:moveTo>
                    <a:pt x="227012" y="222173"/>
                  </a:moveTo>
                  <a:lnTo>
                    <a:pt x="193255" y="222173"/>
                  </a:lnTo>
                  <a:lnTo>
                    <a:pt x="185699" y="224497"/>
                  </a:lnTo>
                  <a:lnTo>
                    <a:pt x="175615" y="233756"/>
                  </a:lnTo>
                  <a:lnTo>
                    <a:pt x="173215" y="240626"/>
                  </a:lnTo>
                  <a:lnTo>
                    <a:pt x="173177" y="289509"/>
                  </a:lnTo>
                  <a:lnTo>
                    <a:pt x="175590" y="296519"/>
                  </a:lnTo>
                  <a:lnTo>
                    <a:pt x="185572" y="305676"/>
                  </a:lnTo>
                  <a:lnTo>
                    <a:pt x="193154" y="307949"/>
                  </a:lnTo>
                  <a:lnTo>
                    <a:pt x="227012" y="307949"/>
                  </a:lnTo>
                  <a:lnTo>
                    <a:pt x="227012" y="289509"/>
                  </a:lnTo>
                  <a:lnTo>
                    <a:pt x="198653" y="289509"/>
                  </a:lnTo>
                  <a:lnTo>
                    <a:pt x="196456" y="288912"/>
                  </a:lnTo>
                  <a:lnTo>
                    <a:pt x="195110" y="287731"/>
                  </a:lnTo>
                  <a:lnTo>
                    <a:pt x="193802" y="286537"/>
                  </a:lnTo>
                  <a:lnTo>
                    <a:pt x="193141" y="284797"/>
                  </a:lnTo>
                  <a:lnTo>
                    <a:pt x="193141" y="245325"/>
                  </a:lnTo>
                  <a:lnTo>
                    <a:pt x="193802" y="243586"/>
                  </a:lnTo>
                  <a:lnTo>
                    <a:pt x="196456" y="241223"/>
                  </a:lnTo>
                  <a:lnTo>
                    <a:pt x="198653" y="240626"/>
                  </a:lnTo>
                  <a:lnTo>
                    <a:pt x="227012" y="240626"/>
                  </a:lnTo>
                  <a:lnTo>
                    <a:pt x="227012" y="222173"/>
                  </a:lnTo>
                  <a:close/>
                </a:path>
                <a:path w="6045200" h="335279">
                  <a:moveTo>
                    <a:pt x="317906" y="307949"/>
                  </a:moveTo>
                  <a:lnTo>
                    <a:pt x="317779" y="240626"/>
                  </a:lnTo>
                  <a:lnTo>
                    <a:pt x="315493" y="233781"/>
                  </a:lnTo>
                  <a:lnTo>
                    <a:pt x="305841" y="224497"/>
                  </a:lnTo>
                  <a:lnTo>
                    <a:pt x="301091" y="222948"/>
                  </a:lnTo>
                  <a:lnTo>
                    <a:pt x="298716" y="222173"/>
                  </a:lnTo>
                  <a:lnTo>
                    <a:pt x="276567" y="222173"/>
                  </a:lnTo>
                  <a:lnTo>
                    <a:pt x="273621" y="222440"/>
                  </a:lnTo>
                  <a:lnTo>
                    <a:pt x="273151" y="222948"/>
                  </a:lnTo>
                  <a:lnTo>
                    <a:pt x="273431" y="190500"/>
                  </a:lnTo>
                  <a:lnTo>
                    <a:pt x="253352" y="190500"/>
                  </a:lnTo>
                  <a:lnTo>
                    <a:pt x="253352" y="307949"/>
                  </a:lnTo>
                  <a:lnTo>
                    <a:pt x="273431" y="307949"/>
                  </a:lnTo>
                  <a:lnTo>
                    <a:pt x="273481" y="244513"/>
                  </a:lnTo>
                  <a:lnTo>
                    <a:pt x="274040" y="243395"/>
                  </a:lnTo>
                  <a:lnTo>
                    <a:pt x="276212" y="241173"/>
                  </a:lnTo>
                  <a:lnTo>
                    <a:pt x="277977" y="240626"/>
                  </a:lnTo>
                  <a:lnTo>
                    <a:pt x="293141" y="240626"/>
                  </a:lnTo>
                  <a:lnTo>
                    <a:pt x="294868" y="241223"/>
                  </a:lnTo>
                  <a:lnTo>
                    <a:pt x="296049" y="242443"/>
                  </a:lnTo>
                  <a:lnTo>
                    <a:pt x="297268" y="243649"/>
                  </a:lnTo>
                  <a:lnTo>
                    <a:pt x="297865" y="245376"/>
                  </a:lnTo>
                  <a:lnTo>
                    <a:pt x="297865" y="307949"/>
                  </a:lnTo>
                  <a:lnTo>
                    <a:pt x="317906" y="307949"/>
                  </a:lnTo>
                  <a:close/>
                </a:path>
                <a:path w="6045200" h="335279">
                  <a:moveTo>
                    <a:pt x="403415" y="307949"/>
                  </a:moveTo>
                  <a:lnTo>
                    <a:pt x="403288" y="240626"/>
                  </a:lnTo>
                  <a:lnTo>
                    <a:pt x="401002" y="233781"/>
                  </a:lnTo>
                  <a:lnTo>
                    <a:pt x="392353" y="225463"/>
                  </a:lnTo>
                  <a:lnTo>
                    <a:pt x="391350" y="224497"/>
                  </a:lnTo>
                  <a:lnTo>
                    <a:pt x="384225" y="222173"/>
                  </a:lnTo>
                  <a:lnTo>
                    <a:pt x="361594" y="222173"/>
                  </a:lnTo>
                  <a:lnTo>
                    <a:pt x="357987" y="223278"/>
                  </a:lnTo>
                  <a:lnTo>
                    <a:pt x="356692" y="225463"/>
                  </a:lnTo>
                  <a:lnTo>
                    <a:pt x="358127" y="222173"/>
                  </a:lnTo>
                  <a:lnTo>
                    <a:pt x="338861" y="222173"/>
                  </a:lnTo>
                  <a:lnTo>
                    <a:pt x="338861" y="307949"/>
                  </a:lnTo>
                  <a:lnTo>
                    <a:pt x="358940" y="307949"/>
                  </a:lnTo>
                  <a:lnTo>
                    <a:pt x="358940" y="244805"/>
                  </a:lnTo>
                  <a:lnTo>
                    <a:pt x="359473" y="243586"/>
                  </a:lnTo>
                  <a:lnTo>
                    <a:pt x="361645" y="241223"/>
                  </a:lnTo>
                  <a:lnTo>
                    <a:pt x="363435" y="240626"/>
                  </a:lnTo>
                  <a:lnTo>
                    <a:pt x="378650" y="240626"/>
                  </a:lnTo>
                  <a:lnTo>
                    <a:pt x="380377" y="241223"/>
                  </a:lnTo>
                  <a:lnTo>
                    <a:pt x="381558" y="242443"/>
                  </a:lnTo>
                  <a:lnTo>
                    <a:pt x="382778" y="243649"/>
                  </a:lnTo>
                  <a:lnTo>
                    <a:pt x="383374" y="245376"/>
                  </a:lnTo>
                  <a:lnTo>
                    <a:pt x="383374" y="307949"/>
                  </a:lnTo>
                  <a:lnTo>
                    <a:pt x="403415" y="307949"/>
                  </a:lnTo>
                  <a:close/>
                </a:path>
                <a:path w="6045200" h="335279">
                  <a:moveTo>
                    <a:pt x="467372" y="190500"/>
                  </a:moveTo>
                  <a:lnTo>
                    <a:pt x="445757" y="190500"/>
                  </a:lnTo>
                  <a:lnTo>
                    <a:pt x="445757" y="211315"/>
                  </a:lnTo>
                  <a:lnTo>
                    <a:pt x="467372" y="211315"/>
                  </a:lnTo>
                  <a:lnTo>
                    <a:pt x="467372" y="190500"/>
                  </a:lnTo>
                  <a:close/>
                </a:path>
                <a:path w="6045200" h="335279">
                  <a:moveTo>
                    <a:pt x="490042" y="289509"/>
                  </a:moveTo>
                  <a:lnTo>
                    <a:pt x="466610" y="289509"/>
                  </a:lnTo>
                  <a:lnTo>
                    <a:pt x="466610" y="222173"/>
                  </a:lnTo>
                  <a:lnTo>
                    <a:pt x="423291" y="222173"/>
                  </a:lnTo>
                  <a:lnTo>
                    <a:pt x="423291" y="240626"/>
                  </a:lnTo>
                  <a:lnTo>
                    <a:pt x="446582" y="240626"/>
                  </a:lnTo>
                  <a:lnTo>
                    <a:pt x="446582" y="307949"/>
                  </a:lnTo>
                  <a:lnTo>
                    <a:pt x="490042" y="307949"/>
                  </a:lnTo>
                  <a:lnTo>
                    <a:pt x="490042" y="289509"/>
                  </a:lnTo>
                  <a:close/>
                </a:path>
                <a:path w="6045200" h="335279">
                  <a:moveTo>
                    <a:pt x="574776" y="222173"/>
                  </a:moveTo>
                  <a:lnTo>
                    <a:pt x="554748" y="222173"/>
                  </a:lnTo>
                  <a:lnTo>
                    <a:pt x="554748" y="240626"/>
                  </a:lnTo>
                  <a:lnTo>
                    <a:pt x="554748" y="285330"/>
                  </a:lnTo>
                  <a:lnTo>
                    <a:pt x="554202" y="286537"/>
                  </a:lnTo>
                  <a:lnTo>
                    <a:pt x="552043" y="288912"/>
                  </a:lnTo>
                  <a:lnTo>
                    <a:pt x="550240" y="289509"/>
                  </a:lnTo>
                  <a:lnTo>
                    <a:pt x="534974" y="289509"/>
                  </a:lnTo>
                  <a:lnTo>
                    <a:pt x="532765" y="288912"/>
                  </a:lnTo>
                  <a:lnTo>
                    <a:pt x="530110" y="286537"/>
                  </a:lnTo>
                  <a:lnTo>
                    <a:pt x="529450" y="284797"/>
                  </a:lnTo>
                  <a:lnTo>
                    <a:pt x="529450" y="245325"/>
                  </a:lnTo>
                  <a:lnTo>
                    <a:pt x="530110" y="243586"/>
                  </a:lnTo>
                  <a:lnTo>
                    <a:pt x="532765" y="241223"/>
                  </a:lnTo>
                  <a:lnTo>
                    <a:pt x="534974" y="240626"/>
                  </a:lnTo>
                  <a:lnTo>
                    <a:pt x="554748" y="240626"/>
                  </a:lnTo>
                  <a:lnTo>
                    <a:pt x="554748" y="222173"/>
                  </a:lnTo>
                  <a:lnTo>
                    <a:pt x="529602" y="222173"/>
                  </a:lnTo>
                  <a:lnTo>
                    <a:pt x="522058" y="224497"/>
                  </a:lnTo>
                  <a:lnTo>
                    <a:pt x="511949" y="233756"/>
                  </a:lnTo>
                  <a:lnTo>
                    <a:pt x="509536" y="240626"/>
                  </a:lnTo>
                  <a:lnTo>
                    <a:pt x="509498" y="289509"/>
                  </a:lnTo>
                  <a:lnTo>
                    <a:pt x="511924" y="296519"/>
                  </a:lnTo>
                  <a:lnTo>
                    <a:pt x="521931" y="305676"/>
                  </a:lnTo>
                  <a:lnTo>
                    <a:pt x="529488" y="307949"/>
                  </a:lnTo>
                  <a:lnTo>
                    <a:pt x="551434" y="307949"/>
                  </a:lnTo>
                  <a:lnTo>
                    <a:pt x="554342" y="307746"/>
                  </a:lnTo>
                  <a:lnTo>
                    <a:pt x="554863" y="307327"/>
                  </a:lnTo>
                  <a:lnTo>
                    <a:pt x="554748" y="334860"/>
                  </a:lnTo>
                  <a:lnTo>
                    <a:pt x="574776" y="334860"/>
                  </a:lnTo>
                  <a:lnTo>
                    <a:pt x="574776" y="307327"/>
                  </a:lnTo>
                  <a:lnTo>
                    <a:pt x="574776" y="289509"/>
                  </a:lnTo>
                  <a:lnTo>
                    <a:pt x="574776" y="240626"/>
                  </a:lnTo>
                  <a:lnTo>
                    <a:pt x="574776" y="222173"/>
                  </a:lnTo>
                  <a:close/>
                </a:path>
                <a:path w="6045200" h="335279">
                  <a:moveTo>
                    <a:pt x="659015" y="222173"/>
                  </a:moveTo>
                  <a:lnTo>
                    <a:pt x="638987" y="222173"/>
                  </a:lnTo>
                  <a:lnTo>
                    <a:pt x="638937" y="284746"/>
                  </a:lnTo>
                  <a:lnTo>
                    <a:pt x="638848" y="285635"/>
                  </a:lnTo>
                  <a:lnTo>
                    <a:pt x="638263" y="286804"/>
                  </a:lnTo>
                  <a:lnTo>
                    <a:pt x="637197" y="287883"/>
                  </a:lnTo>
                  <a:lnTo>
                    <a:pt x="636168" y="288963"/>
                  </a:lnTo>
                  <a:lnTo>
                    <a:pt x="634428" y="289509"/>
                  </a:lnTo>
                  <a:lnTo>
                    <a:pt x="621131" y="289509"/>
                  </a:lnTo>
                  <a:lnTo>
                    <a:pt x="619391" y="288899"/>
                  </a:lnTo>
                  <a:lnTo>
                    <a:pt x="618172" y="287693"/>
                  </a:lnTo>
                  <a:lnTo>
                    <a:pt x="616991" y="286473"/>
                  </a:lnTo>
                  <a:lnTo>
                    <a:pt x="616394" y="284746"/>
                  </a:lnTo>
                  <a:lnTo>
                    <a:pt x="616394" y="222173"/>
                  </a:lnTo>
                  <a:lnTo>
                    <a:pt x="596366" y="222173"/>
                  </a:lnTo>
                  <a:lnTo>
                    <a:pt x="596366" y="289128"/>
                  </a:lnTo>
                  <a:lnTo>
                    <a:pt x="598779" y="296354"/>
                  </a:lnTo>
                  <a:lnTo>
                    <a:pt x="608444" y="305625"/>
                  </a:lnTo>
                  <a:lnTo>
                    <a:pt x="615569" y="307949"/>
                  </a:lnTo>
                  <a:lnTo>
                    <a:pt x="636041" y="307949"/>
                  </a:lnTo>
                  <a:lnTo>
                    <a:pt x="639622" y="306857"/>
                  </a:lnTo>
                  <a:lnTo>
                    <a:pt x="641146" y="304660"/>
                  </a:lnTo>
                  <a:lnTo>
                    <a:pt x="639749" y="307949"/>
                  </a:lnTo>
                  <a:lnTo>
                    <a:pt x="659015" y="307949"/>
                  </a:lnTo>
                  <a:lnTo>
                    <a:pt x="659015" y="304660"/>
                  </a:lnTo>
                  <a:lnTo>
                    <a:pt x="659015" y="289509"/>
                  </a:lnTo>
                  <a:lnTo>
                    <a:pt x="659015" y="222173"/>
                  </a:lnTo>
                  <a:close/>
                </a:path>
                <a:path w="6045200" h="335279">
                  <a:moveTo>
                    <a:pt x="744207" y="255435"/>
                  </a:moveTo>
                  <a:lnTo>
                    <a:pt x="744093" y="240817"/>
                  </a:lnTo>
                  <a:lnTo>
                    <a:pt x="744029" y="240626"/>
                  </a:lnTo>
                  <a:lnTo>
                    <a:pt x="741972" y="234289"/>
                  </a:lnTo>
                  <a:lnTo>
                    <a:pt x="733031" y="224599"/>
                  </a:lnTo>
                  <a:lnTo>
                    <a:pt x="726567" y="222173"/>
                  </a:lnTo>
                  <a:lnTo>
                    <a:pt x="724496" y="222173"/>
                  </a:lnTo>
                  <a:lnTo>
                    <a:pt x="724496" y="244995"/>
                  </a:lnTo>
                  <a:lnTo>
                    <a:pt x="724496" y="255435"/>
                  </a:lnTo>
                  <a:lnTo>
                    <a:pt x="702056" y="255435"/>
                  </a:lnTo>
                  <a:lnTo>
                    <a:pt x="702068" y="244995"/>
                  </a:lnTo>
                  <a:lnTo>
                    <a:pt x="702525" y="243268"/>
                  </a:lnTo>
                  <a:lnTo>
                    <a:pt x="704380" y="241160"/>
                  </a:lnTo>
                  <a:lnTo>
                    <a:pt x="706247" y="240626"/>
                  </a:lnTo>
                  <a:lnTo>
                    <a:pt x="720102" y="240626"/>
                  </a:lnTo>
                  <a:lnTo>
                    <a:pt x="721588" y="241198"/>
                  </a:lnTo>
                  <a:lnTo>
                    <a:pt x="723912" y="243497"/>
                  </a:lnTo>
                  <a:lnTo>
                    <a:pt x="724496" y="244995"/>
                  </a:lnTo>
                  <a:lnTo>
                    <a:pt x="724496" y="222173"/>
                  </a:lnTo>
                  <a:lnTo>
                    <a:pt x="700671" y="222173"/>
                  </a:lnTo>
                  <a:lnTo>
                    <a:pt x="693394" y="224459"/>
                  </a:lnTo>
                  <a:lnTo>
                    <a:pt x="684301" y="233553"/>
                  </a:lnTo>
                  <a:lnTo>
                    <a:pt x="682078" y="240626"/>
                  </a:lnTo>
                  <a:lnTo>
                    <a:pt x="682104" y="289509"/>
                  </a:lnTo>
                  <a:lnTo>
                    <a:pt x="684530" y="296519"/>
                  </a:lnTo>
                  <a:lnTo>
                    <a:pt x="694537" y="305676"/>
                  </a:lnTo>
                  <a:lnTo>
                    <a:pt x="702094" y="307949"/>
                  </a:lnTo>
                  <a:lnTo>
                    <a:pt x="739152" y="307949"/>
                  </a:lnTo>
                  <a:lnTo>
                    <a:pt x="739152" y="289509"/>
                  </a:lnTo>
                  <a:lnTo>
                    <a:pt x="707580" y="289509"/>
                  </a:lnTo>
                  <a:lnTo>
                    <a:pt x="705370" y="288912"/>
                  </a:lnTo>
                  <a:lnTo>
                    <a:pt x="702716" y="286537"/>
                  </a:lnTo>
                  <a:lnTo>
                    <a:pt x="702056" y="284797"/>
                  </a:lnTo>
                  <a:lnTo>
                    <a:pt x="702056" y="273875"/>
                  </a:lnTo>
                  <a:lnTo>
                    <a:pt x="744207" y="273875"/>
                  </a:lnTo>
                  <a:lnTo>
                    <a:pt x="744207" y="255435"/>
                  </a:lnTo>
                  <a:close/>
                </a:path>
                <a:path w="6045200" h="335279">
                  <a:moveTo>
                    <a:pt x="826084" y="270040"/>
                  </a:moveTo>
                  <a:lnTo>
                    <a:pt x="823899" y="264160"/>
                  </a:lnTo>
                  <a:lnTo>
                    <a:pt x="815162" y="256044"/>
                  </a:lnTo>
                  <a:lnTo>
                    <a:pt x="809002" y="254000"/>
                  </a:lnTo>
                  <a:lnTo>
                    <a:pt x="794245" y="254000"/>
                  </a:lnTo>
                  <a:lnTo>
                    <a:pt x="793165" y="253707"/>
                  </a:lnTo>
                  <a:lnTo>
                    <a:pt x="791718" y="252514"/>
                  </a:lnTo>
                  <a:lnTo>
                    <a:pt x="791362" y="251536"/>
                  </a:lnTo>
                  <a:lnTo>
                    <a:pt x="791362" y="243230"/>
                  </a:lnTo>
                  <a:lnTo>
                    <a:pt x="791794" y="242277"/>
                  </a:lnTo>
                  <a:lnTo>
                    <a:pt x="793521" y="240957"/>
                  </a:lnTo>
                  <a:lnTo>
                    <a:pt x="794905" y="240626"/>
                  </a:lnTo>
                  <a:lnTo>
                    <a:pt x="822921" y="240626"/>
                  </a:lnTo>
                  <a:lnTo>
                    <a:pt x="822921" y="222173"/>
                  </a:lnTo>
                  <a:lnTo>
                    <a:pt x="789838" y="222173"/>
                  </a:lnTo>
                  <a:lnTo>
                    <a:pt x="783196" y="224015"/>
                  </a:lnTo>
                  <a:lnTo>
                    <a:pt x="773696" y="231368"/>
                  </a:lnTo>
                  <a:lnTo>
                    <a:pt x="771334" y="237274"/>
                  </a:lnTo>
                  <a:lnTo>
                    <a:pt x="771334" y="257962"/>
                  </a:lnTo>
                  <a:lnTo>
                    <a:pt x="773493" y="263855"/>
                  </a:lnTo>
                  <a:lnTo>
                    <a:pt x="782154" y="271513"/>
                  </a:lnTo>
                  <a:lnTo>
                    <a:pt x="788441" y="273418"/>
                  </a:lnTo>
                  <a:lnTo>
                    <a:pt x="804849" y="273418"/>
                  </a:lnTo>
                  <a:lnTo>
                    <a:pt x="806018" y="274701"/>
                  </a:lnTo>
                  <a:lnTo>
                    <a:pt x="806018" y="286956"/>
                  </a:lnTo>
                  <a:lnTo>
                    <a:pt x="805624" y="287934"/>
                  </a:lnTo>
                  <a:lnTo>
                    <a:pt x="804087" y="289191"/>
                  </a:lnTo>
                  <a:lnTo>
                    <a:pt x="802665" y="289509"/>
                  </a:lnTo>
                  <a:lnTo>
                    <a:pt x="772147" y="289509"/>
                  </a:lnTo>
                  <a:lnTo>
                    <a:pt x="772147" y="307949"/>
                  </a:lnTo>
                  <a:lnTo>
                    <a:pt x="807504" y="307949"/>
                  </a:lnTo>
                  <a:lnTo>
                    <a:pt x="814133" y="306031"/>
                  </a:lnTo>
                  <a:lnTo>
                    <a:pt x="823696" y="298348"/>
                  </a:lnTo>
                  <a:lnTo>
                    <a:pt x="826084" y="292569"/>
                  </a:lnTo>
                  <a:lnTo>
                    <a:pt x="826084" y="270040"/>
                  </a:lnTo>
                  <a:close/>
                </a:path>
                <a:path w="6045200" h="335279">
                  <a:moveTo>
                    <a:pt x="1340980" y="222173"/>
                  </a:moveTo>
                  <a:lnTo>
                    <a:pt x="1317866" y="222173"/>
                  </a:lnTo>
                  <a:lnTo>
                    <a:pt x="1317866" y="203149"/>
                  </a:lnTo>
                  <a:lnTo>
                    <a:pt x="1297787" y="203149"/>
                  </a:lnTo>
                  <a:lnTo>
                    <a:pt x="1297787" y="222173"/>
                  </a:lnTo>
                  <a:lnTo>
                    <a:pt x="1282750" y="222173"/>
                  </a:lnTo>
                  <a:lnTo>
                    <a:pt x="1282750" y="240626"/>
                  </a:lnTo>
                  <a:lnTo>
                    <a:pt x="1297787" y="240626"/>
                  </a:lnTo>
                  <a:lnTo>
                    <a:pt x="1297787" y="292138"/>
                  </a:lnTo>
                  <a:lnTo>
                    <a:pt x="1299502" y="297484"/>
                  </a:lnTo>
                  <a:lnTo>
                    <a:pt x="1302931" y="301688"/>
                  </a:lnTo>
                  <a:lnTo>
                    <a:pt x="1306385" y="305866"/>
                  </a:lnTo>
                  <a:lnTo>
                    <a:pt x="1311313" y="307949"/>
                  </a:lnTo>
                  <a:lnTo>
                    <a:pt x="1340980" y="307949"/>
                  </a:lnTo>
                  <a:lnTo>
                    <a:pt x="1340980" y="289509"/>
                  </a:lnTo>
                  <a:lnTo>
                    <a:pt x="1320038" y="289509"/>
                  </a:lnTo>
                  <a:lnTo>
                    <a:pt x="1318983" y="289318"/>
                  </a:lnTo>
                  <a:lnTo>
                    <a:pt x="1318514" y="288963"/>
                  </a:lnTo>
                  <a:lnTo>
                    <a:pt x="1318082" y="288569"/>
                  </a:lnTo>
                  <a:lnTo>
                    <a:pt x="1317866" y="287731"/>
                  </a:lnTo>
                  <a:lnTo>
                    <a:pt x="1317866" y="240626"/>
                  </a:lnTo>
                  <a:lnTo>
                    <a:pt x="1340980" y="240626"/>
                  </a:lnTo>
                  <a:lnTo>
                    <a:pt x="1340980" y="222173"/>
                  </a:lnTo>
                  <a:close/>
                </a:path>
                <a:path w="6045200" h="335279">
                  <a:moveTo>
                    <a:pt x="1429626" y="307949"/>
                  </a:moveTo>
                  <a:lnTo>
                    <a:pt x="1429499" y="240626"/>
                  </a:lnTo>
                  <a:lnTo>
                    <a:pt x="1427226" y="233781"/>
                  </a:lnTo>
                  <a:lnTo>
                    <a:pt x="1417574" y="224497"/>
                  </a:lnTo>
                  <a:lnTo>
                    <a:pt x="1412824" y="222948"/>
                  </a:lnTo>
                  <a:lnTo>
                    <a:pt x="1410449" y="222173"/>
                  </a:lnTo>
                  <a:lnTo>
                    <a:pt x="1388300" y="222173"/>
                  </a:lnTo>
                  <a:lnTo>
                    <a:pt x="1385354" y="222440"/>
                  </a:lnTo>
                  <a:lnTo>
                    <a:pt x="1384884" y="222948"/>
                  </a:lnTo>
                  <a:lnTo>
                    <a:pt x="1385150" y="190500"/>
                  </a:lnTo>
                  <a:lnTo>
                    <a:pt x="1365084" y="190500"/>
                  </a:lnTo>
                  <a:lnTo>
                    <a:pt x="1365084" y="307949"/>
                  </a:lnTo>
                  <a:lnTo>
                    <a:pt x="1385150" y="307949"/>
                  </a:lnTo>
                  <a:lnTo>
                    <a:pt x="1385201" y="244513"/>
                  </a:lnTo>
                  <a:lnTo>
                    <a:pt x="1385773" y="243395"/>
                  </a:lnTo>
                  <a:lnTo>
                    <a:pt x="1387944" y="241173"/>
                  </a:lnTo>
                  <a:lnTo>
                    <a:pt x="1389710" y="240626"/>
                  </a:lnTo>
                  <a:lnTo>
                    <a:pt x="1404861" y="240626"/>
                  </a:lnTo>
                  <a:lnTo>
                    <a:pt x="1406588" y="241223"/>
                  </a:lnTo>
                  <a:lnTo>
                    <a:pt x="1408988" y="243649"/>
                  </a:lnTo>
                  <a:lnTo>
                    <a:pt x="1409598" y="245376"/>
                  </a:lnTo>
                  <a:lnTo>
                    <a:pt x="1409598" y="307949"/>
                  </a:lnTo>
                  <a:lnTo>
                    <a:pt x="1429626" y="307949"/>
                  </a:lnTo>
                  <a:close/>
                </a:path>
                <a:path w="6045200" h="335279">
                  <a:moveTo>
                    <a:pt x="1512468" y="222173"/>
                  </a:moveTo>
                  <a:lnTo>
                    <a:pt x="1487119" y="222173"/>
                  </a:lnTo>
                  <a:lnTo>
                    <a:pt x="1483550" y="223278"/>
                  </a:lnTo>
                  <a:lnTo>
                    <a:pt x="1482191" y="225463"/>
                  </a:lnTo>
                  <a:lnTo>
                    <a:pt x="1483461" y="222173"/>
                  </a:lnTo>
                  <a:lnTo>
                    <a:pt x="1452689" y="222173"/>
                  </a:lnTo>
                  <a:lnTo>
                    <a:pt x="1452689" y="240626"/>
                  </a:lnTo>
                  <a:lnTo>
                    <a:pt x="1464246" y="240626"/>
                  </a:lnTo>
                  <a:lnTo>
                    <a:pt x="1464246" y="289509"/>
                  </a:lnTo>
                  <a:lnTo>
                    <a:pt x="1452689" y="289509"/>
                  </a:lnTo>
                  <a:lnTo>
                    <a:pt x="1452689" y="307949"/>
                  </a:lnTo>
                  <a:lnTo>
                    <a:pt x="1501521" y="307949"/>
                  </a:lnTo>
                  <a:lnTo>
                    <a:pt x="1501521" y="289509"/>
                  </a:lnTo>
                  <a:lnTo>
                    <a:pt x="1484287" y="289509"/>
                  </a:lnTo>
                  <a:lnTo>
                    <a:pt x="1484350" y="246583"/>
                  </a:lnTo>
                  <a:lnTo>
                    <a:pt x="1484960" y="245110"/>
                  </a:lnTo>
                  <a:lnTo>
                    <a:pt x="1486090" y="243636"/>
                  </a:lnTo>
                  <a:lnTo>
                    <a:pt x="1487258" y="242176"/>
                  </a:lnTo>
                  <a:lnTo>
                    <a:pt x="1488986" y="241439"/>
                  </a:lnTo>
                  <a:lnTo>
                    <a:pt x="1512468" y="241439"/>
                  </a:lnTo>
                  <a:lnTo>
                    <a:pt x="1512468" y="225463"/>
                  </a:lnTo>
                  <a:lnTo>
                    <a:pt x="1512468" y="222173"/>
                  </a:lnTo>
                  <a:close/>
                </a:path>
                <a:path w="6045200" h="335279">
                  <a:moveTo>
                    <a:pt x="1599717" y="222173"/>
                  </a:moveTo>
                  <a:lnTo>
                    <a:pt x="1579689" y="222173"/>
                  </a:lnTo>
                  <a:lnTo>
                    <a:pt x="1579651" y="284746"/>
                  </a:lnTo>
                  <a:lnTo>
                    <a:pt x="1579562" y="285635"/>
                  </a:lnTo>
                  <a:lnTo>
                    <a:pt x="1578965" y="286804"/>
                  </a:lnTo>
                  <a:lnTo>
                    <a:pt x="1576882" y="288963"/>
                  </a:lnTo>
                  <a:lnTo>
                    <a:pt x="1575142" y="289509"/>
                  </a:lnTo>
                  <a:lnTo>
                    <a:pt x="1561833" y="289509"/>
                  </a:lnTo>
                  <a:lnTo>
                    <a:pt x="1560093" y="288899"/>
                  </a:lnTo>
                  <a:lnTo>
                    <a:pt x="1557693" y="286473"/>
                  </a:lnTo>
                  <a:lnTo>
                    <a:pt x="1557108" y="284746"/>
                  </a:lnTo>
                  <a:lnTo>
                    <a:pt x="1557108" y="222173"/>
                  </a:lnTo>
                  <a:lnTo>
                    <a:pt x="1537068" y="222173"/>
                  </a:lnTo>
                  <a:lnTo>
                    <a:pt x="1537068" y="289128"/>
                  </a:lnTo>
                  <a:lnTo>
                    <a:pt x="1539481" y="296354"/>
                  </a:lnTo>
                  <a:lnTo>
                    <a:pt x="1549146" y="305625"/>
                  </a:lnTo>
                  <a:lnTo>
                    <a:pt x="1556283" y="307949"/>
                  </a:lnTo>
                  <a:lnTo>
                    <a:pt x="1576743" y="307949"/>
                  </a:lnTo>
                  <a:lnTo>
                    <a:pt x="1580337" y="306857"/>
                  </a:lnTo>
                  <a:lnTo>
                    <a:pt x="1581848" y="304660"/>
                  </a:lnTo>
                  <a:lnTo>
                    <a:pt x="1580464" y="307949"/>
                  </a:lnTo>
                  <a:lnTo>
                    <a:pt x="1599717" y="307949"/>
                  </a:lnTo>
                  <a:lnTo>
                    <a:pt x="1599717" y="304660"/>
                  </a:lnTo>
                  <a:lnTo>
                    <a:pt x="1599717" y="289509"/>
                  </a:lnTo>
                  <a:lnTo>
                    <a:pt x="1599717" y="222173"/>
                  </a:lnTo>
                  <a:close/>
                </a:path>
                <a:path w="6045200" h="335279">
                  <a:moveTo>
                    <a:pt x="1681289" y="270040"/>
                  </a:moveTo>
                  <a:lnTo>
                    <a:pt x="1679092" y="264160"/>
                  </a:lnTo>
                  <a:lnTo>
                    <a:pt x="1670354" y="256044"/>
                  </a:lnTo>
                  <a:lnTo>
                    <a:pt x="1664208" y="254000"/>
                  </a:lnTo>
                  <a:lnTo>
                    <a:pt x="1649450" y="254000"/>
                  </a:lnTo>
                  <a:lnTo>
                    <a:pt x="1648358" y="253707"/>
                  </a:lnTo>
                  <a:lnTo>
                    <a:pt x="1646923" y="252514"/>
                  </a:lnTo>
                  <a:lnTo>
                    <a:pt x="1646555" y="251536"/>
                  </a:lnTo>
                  <a:lnTo>
                    <a:pt x="1646555" y="243230"/>
                  </a:lnTo>
                  <a:lnTo>
                    <a:pt x="1646986" y="242277"/>
                  </a:lnTo>
                  <a:lnTo>
                    <a:pt x="1648714" y="240957"/>
                  </a:lnTo>
                  <a:lnTo>
                    <a:pt x="1650111" y="240626"/>
                  </a:lnTo>
                  <a:lnTo>
                    <a:pt x="1678114" y="240626"/>
                  </a:lnTo>
                  <a:lnTo>
                    <a:pt x="1678114" y="222173"/>
                  </a:lnTo>
                  <a:lnTo>
                    <a:pt x="1645043" y="222173"/>
                  </a:lnTo>
                  <a:lnTo>
                    <a:pt x="1638388" y="224015"/>
                  </a:lnTo>
                  <a:lnTo>
                    <a:pt x="1628902" y="231368"/>
                  </a:lnTo>
                  <a:lnTo>
                    <a:pt x="1626527" y="237274"/>
                  </a:lnTo>
                  <a:lnTo>
                    <a:pt x="1626527" y="257962"/>
                  </a:lnTo>
                  <a:lnTo>
                    <a:pt x="1628698" y="263855"/>
                  </a:lnTo>
                  <a:lnTo>
                    <a:pt x="1637360" y="271513"/>
                  </a:lnTo>
                  <a:lnTo>
                    <a:pt x="1643634" y="273418"/>
                  </a:lnTo>
                  <a:lnTo>
                    <a:pt x="1660042" y="273418"/>
                  </a:lnTo>
                  <a:lnTo>
                    <a:pt x="1661223" y="274701"/>
                  </a:lnTo>
                  <a:lnTo>
                    <a:pt x="1661223" y="286956"/>
                  </a:lnTo>
                  <a:lnTo>
                    <a:pt x="1660829" y="287934"/>
                  </a:lnTo>
                  <a:lnTo>
                    <a:pt x="1659280" y="289191"/>
                  </a:lnTo>
                  <a:lnTo>
                    <a:pt x="1657858" y="289509"/>
                  </a:lnTo>
                  <a:lnTo>
                    <a:pt x="1627339" y="289509"/>
                  </a:lnTo>
                  <a:lnTo>
                    <a:pt x="1627339" y="307949"/>
                  </a:lnTo>
                  <a:lnTo>
                    <a:pt x="1662696" y="307949"/>
                  </a:lnTo>
                  <a:lnTo>
                    <a:pt x="1669326" y="306031"/>
                  </a:lnTo>
                  <a:lnTo>
                    <a:pt x="1678889" y="298348"/>
                  </a:lnTo>
                  <a:lnTo>
                    <a:pt x="1681289" y="292569"/>
                  </a:lnTo>
                  <a:lnTo>
                    <a:pt x="1681289" y="270040"/>
                  </a:lnTo>
                  <a:close/>
                </a:path>
                <a:path w="6045200" h="335279">
                  <a:moveTo>
                    <a:pt x="1768538" y="222173"/>
                  </a:moveTo>
                  <a:lnTo>
                    <a:pt x="1745411" y="222173"/>
                  </a:lnTo>
                  <a:lnTo>
                    <a:pt x="1745411" y="203149"/>
                  </a:lnTo>
                  <a:lnTo>
                    <a:pt x="1725345" y="203149"/>
                  </a:lnTo>
                  <a:lnTo>
                    <a:pt x="1725345" y="222173"/>
                  </a:lnTo>
                  <a:lnTo>
                    <a:pt x="1710296" y="222173"/>
                  </a:lnTo>
                  <a:lnTo>
                    <a:pt x="1710296" y="240626"/>
                  </a:lnTo>
                  <a:lnTo>
                    <a:pt x="1725345" y="240626"/>
                  </a:lnTo>
                  <a:lnTo>
                    <a:pt x="1725345" y="292138"/>
                  </a:lnTo>
                  <a:lnTo>
                    <a:pt x="1727060" y="297484"/>
                  </a:lnTo>
                  <a:lnTo>
                    <a:pt x="1730476" y="301688"/>
                  </a:lnTo>
                  <a:lnTo>
                    <a:pt x="1733943" y="305866"/>
                  </a:lnTo>
                  <a:lnTo>
                    <a:pt x="1738858" y="307949"/>
                  </a:lnTo>
                  <a:lnTo>
                    <a:pt x="1768538" y="307949"/>
                  </a:lnTo>
                  <a:lnTo>
                    <a:pt x="1768538" y="289509"/>
                  </a:lnTo>
                  <a:lnTo>
                    <a:pt x="1747596" y="289509"/>
                  </a:lnTo>
                  <a:lnTo>
                    <a:pt x="1746542" y="289318"/>
                  </a:lnTo>
                  <a:lnTo>
                    <a:pt x="1746072" y="288963"/>
                  </a:lnTo>
                  <a:lnTo>
                    <a:pt x="1745627" y="288569"/>
                  </a:lnTo>
                  <a:lnTo>
                    <a:pt x="1745411" y="287731"/>
                  </a:lnTo>
                  <a:lnTo>
                    <a:pt x="1745411" y="240626"/>
                  </a:lnTo>
                  <a:lnTo>
                    <a:pt x="1768538" y="240626"/>
                  </a:lnTo>
                  <a:lnTo>
                    <a:pt x="1768538" y="222173"/>
                  </a:lnTo>
                  <a:close/>
                </a:path>
                <a:path w="6045200" h="335279">
                  <a:moveTo>
                    <a:pt x="1855939" y="255435"/>
                  </a:moveTo>
                  <a:lnTo>
                    <a:pt x="1855825" y="240817"/>
                  </a:lnTo>
                  <a:lnTo>
                    <a:pt x="1855762" y="240626"/>
                  </a:lnTo>
                  <a:lnTo>
                    <a:pt x="1853704" y="234289"/>
                  </a:lnTo>
                  <a:lnTo>
                    <a:pt x="1849208" y="229450"/>
                  </a:lnTo>
                  <a:lnTo>
                    <a:pt x="1844751" y="224599"/>
                  </a:lnTo>
                  <a:lnTo>
                    <a:pt x="1838299" y="222173"/>
                  </a:lnTo>
                  <a:lnTo>
                    <a:pt x="1836216" y="222173"/>
                  </a:lnTo>
                  <a:lnTo>
                    <a:pt x="1836216" y="244995"/>
                  </a:lnTo>
                  <a:lnTo>
                    <a:pt x="1836216" y="255435"/>
                  </a:lnTo>
                  <a:lnTo>
                    <a:pt x="1813788" y="255435"/>
                  </a:lnTo>
                  <a:lnTo>
                    <a:pt x="1813801" y="244995"/>
                  </a:lnTo>
                  <a:lnTo>
                    <a:pt x="1814258" y="243268"/>
                  </a:lnTo>
                  <a:lnTo>
                    <a:pt x="1816112" y="241160"/>
                  </a:lnTo>
                  <a:lnTo>
                    <a:pt x="1817979" y="240626"/>
                  </a:lnTo>
                  <a:lnTo>
                    <a:pt x="1831822" y="240626"/>
                  </a:lnTo>
                  <a:lnTo>
                    <a:pt x="1833321" y="241198"/>
                  </a:lnTo>
                  <a:lnTo>
                    <a:pt x="1834476" y="242366"/>
                  </a:lnTo>
                  <a:lnTo>
                    <a:pt x="1835645" y="243497"/>
                  </a:lnTo>
                  <a:lnTo>
                    <a:pt x="1836216" y="244995"/>
                  </a:lnTo>
                  <a:lnTo>
                    <a:pt x="1836216" y="222173"/>
                  </a:lnTo>
                  <a:lnTo>
                    <a:pt x="1812391" y="222173"/>
                  </a:lnTo>
                  <a:lnTo>
                    <a:pt x="1805127" y="224459"/>
                  </a:lnTo>
                  <a:lnTo>
                    <a:pt x="1796021" y="233553"/>
                  </a:lnTo>
                  <a:lnTo>
                    <a:pt x="1793811" y="240626"/>
                  </a:lnTo>
                  <a:lnTo>
                    <a:pt x="1793836" y="289509"/>
                  </a:lnTo>
                  <a:lnTo>
                    <a:pt x="1796262" y="296519"/>
                  </a:lnTo>
                  <a:lnTo>
                    <a:pt x="1806257" y="305676"/>
                  </a:lnTo>
                  <a:lnTo>
                    <a:pt x="1813826" y="307949"/>
                  </a:lnTo>
                  <a:lnTo>
                    <a:pt x="1850885" y="307949"/>
                  </a:lnTo>
                  <a:lnTo>
                    <a:pt x="1850885" y="289509"/>
                  </a:lnTo>
                  <a:lnTo>
                    <a:pt x="1819313" y="289509"/>
                  </a:lnTo>
                  <a:lnTo>
                    <a:pt x="1817103" y="288912"/>
                  </a:lnTo>
                  <a:lnTo>
                    <a:pt x="1815757" y="287731"/>
                  </a:lnTo>
                  <a:lnTo>
                    <a:pt x="1814449" y="286537"/>
                  </a:lnTo>
                  <a:lnTo>
                    <a:pt x="1813788" y="284797"/>
                  </a:lnTo>
                  <a:lnTo>
                    <a:pt x="1813788" y="273875"/>
                  </a:lnTo>
                  <a:lnTo>
                    <a:pt x="1855939" y="273875"/>
                  </a:lnTo>
                  <a:lnTo>
                    <a:pt x="1855939" y="255435"/>
                  </a:lnTo>
                  <a:close/>
                </a:path>
                <a:path w="6045200" h="335279">
                  <a:moveTo>
                    <a:pt x="1940026" y="222173"/>
                  </a:moveTo>
                  <a:lnTo>
                    <a:pt x="1914664" y="222173"/>
                  </a:lnTo>
                  <a:lnTo>
                    <a:pt x="1911108" y="223278"/>
                  </a:lnTo>
                  <a:lnTo>
                    <a:pt x="1909737" y="225463"/>
                  </a:lnTo>
                  <a:lnTo>
                    <a:pt x="1911019" y="222173"/>
                  </a:lnTo>
                  <a:lnTo>
                    <a:pt x="1880235" y="222173"/>
                  </a:lnTo>
                  <a:lnTo>
                    <a:pt x="1880235" y="240626"/>
                  </a:lnTo>
                  <a:lnTo>
                    <a:pt x="1891792" y="240626"/>
                  </a:lnTo>
                  <a:lnTo>
                    <a:pt x="1891792" y="289509"/>
                  </a:lnTo>
                  <a:lnTo>
                    <a:pt x="1880235" y="289509"/>
                  </a:lnTo>
                  <a:lnTo>
                    <a:pt x="1880235" y="307949"/>
                  </a:lnTo>
                  <a:lnTo>
                    <a:pt x="1929079" y="307949"/>
                  </a:lnTo>
                  <a:lnTo>
                    <a:pt x="1929079" y="289509"/>
                  </a:lnTo>
                  <a:lnTo>
                    <a:pt x="1911832" y="289509"/>
                  </a:lnTo>
                  <a:lnTo>
                    <a:pt x="1911908" y="246583"/>
                  </a:lnTo>
                  <a:lnTo>
                    <a:pt x="1912518" y="245110"/>
                  </a:lnTo>
                  <a:lnTo>
                    <a:pt x="1913648" y="243636"/>
                  </a:lnTo>
                  <a:lnTo>
                    <a:pt x="1914804" y="242176"/>
                  </a:lnTo>
                  <a:lnTo>
                    <a:pt x="1916531" y="241439"/>
                  </a:lnTo>
                  <a:lnTo>
                    <a:pt x="1940026" y="241439"/>
                  </a:lnTo>
                  <a:lnTo>
                    <a:pt x="1940026" y="225463"/>
                  </a:lnTo>
                  <a:lnTo>
                    <a:pt x="1940026" y="222173"/>
                  </a:lnTo>
                  <a:close/>
                </a:path>
                <a:path w="6045200" h="335279">
                  <a:moveTo>
                    <a:pt x="2119668" y="307949"/>
                  </a:moveTo>
                  <a:lnTo>
                    <a:pt x="2098852" y="262013"/>
                  </a:lnTo>
                  <a:lnTo>
                    <a:pt x="2097074" y="258064"/>
                  </a:lnTo>
                  <a:lnTo>
                    <a:pt x="2102764" y="255028"/>
                  </a:lnTo>
                  <a:lnTo>
                    <a:pt x="2106828" y="249948"/>
                  </a:lnTo>
                  <a:lnTo>
                    <a:pt x="2109012" y="243560"/>
                  </a:lnTo>
                  <a:lnTo>
                    <a:pt x="2109266" y="242849"/>
                  </a:lnTo>
                  <a:lnTo>
                    <a:pt x="2110079" y="233705"/>
                  </a:lnTo>
                  <a:lnTo>
                    <a:pt x="2110079" y="208953"/>
                  </a:lnTo>
                  <a:lnTo>
                    <a:pt x="2107438" y="201891"/>
                  </a:lnTo>
                  <a:lnTo>
                    <a:pt x="2096884" y="192786"/>
                  </a:lnTo>
                  <a:lnTo>
                    <a:pt x="2089734" y="190614"/>
                  </a:lnTo>
                  <a:lnTo>
                    <a:pt x="2089734" y="213982"/>
                  </a:lnTo>
                  <a:lnTo>
                    <a:pt x="2089734" y="238404"/>
                  </a:lnTo>
                  <a:lnTo>
                    <a:pt x="2089124" y="240576"/>
                  </a:lnTo>
                  <a:lnTo>
                    <a:pt x="2086737" y="242963"/>
                  </a:lnTo>
                  <a:lnTo>
                    <a:pt x="2084578" y="243560"/>
                  </a:lnTo>
                  <a:lnTo>
                    <a:pt x="2066836" y="243560"/>
                  </a:lnTo>
                  <a:lnTo>
                    <a:pt x="2066836" y="208953"/>
                  </a:lnTo>
                  <a:lnTo>
                    <a:pt x="2084578" y="208953"/>
                  </a:lnTo>
                  <a:lnTo>
                    <a:pt x="2086737" y="209537"/>
                  </a:lnTo>
                  <a:lnTo>
                    <a:pt x="2089124" y="211848"/>
                  </a:lnTo>
                  <a:lnTo>
                    <a:pt x="2089734" y="213982"/>
                  </a:lnTo>
                  <a:lnTo>
                    <a:pt x="2089734" y="190614"/>
                  </a:lnTo>
                  <a:lnTo>
                    <a:pt x="2089365" y="190500"/>
                  </a:lnTo>
                  <a:lnTo>
                    <a:pt x="2046503" y="190500"/>
                  </a:lnTo>
                  <a:lnTo>
                    <a:pt x="2046503" y="307949"/>
                  </a:lnTo>
                  <a:lnTo>
                    <a:pt x="2066836" y="307949"/>
                  </a:lnTo>
                  <a:lnTo>
                    <a:pt x="2066836" y="262013"/>
                  </a:lnTo>
                  <a:lnTo>
                    <a:pt x="2076932" y="262013"/>
                  </a:lnTo>
                  <a:lnTo>
                    <a:pt x="2097392" y="307949"/>
                  </a:lnTo>
                  <a:lnTo>
                    <a:pt x="2119668" y="307949"/>
                  </a:lnTo>
                  <a:close/>
                </a:path>
                <a:path w="6045200" h="335279">
                  <a:moveTo>
                    <a:pt x="2201926" y="210781"/>
                  </a:moveTo>
                  <a:lnTo>
                    <a:pt x="2201291" y="209105"/>
                  </a:lnTo>
                  <a:lnTo>
                    <a:pt x="2199132" y="203263"/>
                  </a:lnTo>
                  <a:lnTo>
                    <a:pt x="2187968" y="193052"/>
                  </a:lnTo>
                  <a:lnTo>
                    <a:pt x="2181580" y="190969"/>
                  </a:lnTo>
                  <a:lnTo>
                    <a:pt x="2181580" y="215341"/>
                  </a:lnTo>
                  <a:lnTo>
                    <a:pt x="2181580" y="283083"/>
                  </a:lnTo>
                  <a:lnTo>
                    <a:pt x="2180691" y="285102"/>
                  </a:lnTo>
                  <a:lnTo>
                    <a:pt x="2177135" y="288505"/>
                  </a:lnTo>
                  <a:lnTo>
                    <a:pt x="2174748" y="289344"/>
                  </a:lnTo>
                  <a:lnTo>
                    <a:pt x="2159177" y="289344"/>
                  </a:lnTo>
                  <a:lnTo>
                    <a:pt x="2156764" y="288505"/>
                  </a:lnTo>
                  <a:lnTo>
                    <a:pt x="2154974" y="286804"/>
                  </a:lnTo>
                  <a:lnTo>
                    <a:pt x="2153234" y="285102"/>
                  </a:lnTo>
                  <a:lnTo>
                    <a:pt x="2152345" y="283083"/>
                  </a:lnTo>
                  <a:lnTo>
                    <a:pt x="2152345" y="215341"/>
                  </a:lnTo>
                  <a:lnTo>
                    <a:pt x="2153234" y="213334"/>
                  </a:lnTo>
                  <a:lnTo>
                    <a:pt x="2156764" y="209956"/>
                  </a:lnTo>
                  <a:lnTo>
                    <a:pt x="2159177" y="209105"/>
                  </a:lnTo>
                  <a:lnTo>
                    <a:pt x="2174748" y="209105"/>
                  </a:lnTo>
                  <a:lnTo>
                    <a:pt x="2177135" y="209956"/>
                  </a:lnTo>
                  <a:lnTo>
                    <a:pt x="2180691" y="213334"/>
                  </a:lnTo>
                  <a:lnTo>
                    <a:pt x="2181580" y="215341"/>
                  </a:lnTo>
                  <a:lnTo>
                    <a:pt x="2181580" y="190969"/>
                  </a:lnTo>
                  <a:lnTo>
                    <a:pt x="2180171" y="190500"/>
                  </a:lnTo>
                  <a:lnTo>
                    <a:pt x="2153767" y="190500"/>
                  </a:lnTo>
                  <a:lnTo>
                    <a:pt x="2145957" y="193052"/>
                  </a:lnTo>
                  <a:lnTo>
                    <a:pt x="2134793" y="203263"/>
                  </a:lnTo>
                  <a:lnTo>
                    <a:pt x="2132012" y="210781"/>
                  </a:lnTo>
                  <a:lnTo>
                    <a:pt x="2132012" y="287667"/>
                  </a:lnTo>
                  <a:lnTo>
                    <a:pt x="2134793" y="295186"/>
                  </a:lnTo>
                  <a:lnTo>
                    <a:pt x="2145957" y="305396"/>
                  </a:lnTo>
                  <a:lnTo>
                    <a:pt x="2153767" y="307949"/>
                  </a:lnTo>
                  <a:lnTo>
                    <a:pt x="2180171" y="307949"/>
                  </a:lnTo>
                  <a:lnTo>
                    <a:pt x="2187968" y="305396"/>
                  </a:lnTo>
                  <a:lnTo>
                    <a:pt x="2199132" y="295186"/>
                  </a:lnTo>
                  <a:lnTo>
                    <a:pt x="2201291" y="289344"/>
                  </a:lnTo>
                  <a:lnTo>
                    <a:pt x="2201926" y="287667"/>
                  </a:lnTo>
                  <a:lnTo>
                    <a:pt x="2201926" y="210781"/>
                  </a:lnTo>
                  <a:close/>
                </a:path>
                <a:path w="6045200" h="335279">
                  <a:moveTo>
                    <a:pt x="2289683" y="190500"/>
                  </a:moveTo>
                  <a:lnTo>
                    <a:pt x="2269299" y="190500"/>
                  </a:lnTo>
                  <a:lnTo>
                    <a:pt x="2251633" y="274269"/>
                  </a:lnTo>
                  <a:lnTo>
                    <a:pt x="2235238" y="190500"/>
                  </a:lnTo>
                  <a:lnTo>
                    <a:pt x="2214511" y="190500"/>
                  </a:lnTo>
                  <a:lnTo>
                    <a:pt x="2239175" y="307949"/>
                  </a:lnTo>
                  <a:lnTo>
                    <a:pt x="2263343" y="307949"/>
                  </a:lnTo>
                  <a:lnTo>
                    <a:pt x="2270887" y="274269"/>
                  </a:lnTo>
                  <a:lnTo>
                    <a:pt x="2289683" y="190500"/>
                  </a:lnTo>
                  <a:close/>
                </a:path>
                <a:path w="6045200" h="335279">
                  <a:moveTo>
                    <a:pt x="2365362" y="270040"/>
                  </a:moveTo>
                  <a:lnTo>
                    <a:pt x="2363178" y="264160"/>
                  </a:lnTo>
                  <a:lnTo>
                    <a:pt x="2354440" y="256044"/>
                  </a:lnTo>
                  <a:lnTo>
                    <a:pt x="2348293" y="254000"/>
                  </a:lnTo>
                  <a:lnTo>
                    <a:pt x="2333523" y="254000"/>
                  </a:lnTo>
                  <a:lnTo>
                    <a:pt x="2332444" y="253707"/>
                  </a:lnTo>
                  <a:lnTo>
                    <a:pt x="2331008" y="252514"/>
                  </a:lnTo>
                  <a:lnTo>
                    <a:pt x="2330640" y="251536"/>
                  </a:lnTo>
                  <a:lnTo>
                    <a:pt x="2330640" y="243230"/>
                  </a:lnTo>
                  <a:lnTo>
                    <a:pt x="2331072" y="242277"/>
                  </a:lnTo>
                  <a:lnTo>
                    <a:pt x="2332799" y="240957"/>
                  </a:lnTo>
                  <a:lnTo>
                    <a:pt x="2334183" y="240626"/>
                  </a:lnTo>
                  <a:lnTo>
                    <a:pt x="2362200" y="240626"/>
                  </a:lnTo>
                  <a:lnTo>
                    <a:pt x="2362200" y="222173"/>
                  </a:lnTo>
                  <a:lnTo>
                    <a:pt x="2329129" y="222173"/>
                  </a:lnTo>
                  <a:lnTo>
                    <a:pt x="2322474" y="224015"/>
                  </a:lnTo>
                  <a:lnTo>
                    <a:pt x="2312974" y="231368"/>
                  </a:lnTo>
                  <a:lnTo>
                    <a:pt x="2310612" y="237274"/>
                  </a:lnTo>
                  <a:lnTo>
                    <a:pt x="2310612" y="257962"/>
                  </a:lnTo>
                  <a:lnTo>
                    <a:pt x="2312771" y="263855"/>
                  </a:lnTo>
                  <a:lnTo>
                    <a:pt x="2321433" y="271513"/>
                  </a:lnTo>
                  <a:lnTo>
                    <a:pt x="2327719" y="273418"/>
                  </a:lnTo>
                  <a:lnTo>
                    <a:pt x="2344128" y="273418"/>
                  </a:lnTo>
                  <a:lnTo>
                    <a:pt x="2345296" y="274701"/>
                  </a:lnTo>
                  <a:lnTo>
                    <a:pt x="2345296" y="286956"/>
                  </a:lnTo>
                  <a:lnTo>
                    <a:pt x="2344915" y="287934"/>
                  </a:lnTo>
                  <a:lnTo>
                    <a:pt x="2343366" y="289191"/>
                  </a:lnTo>
                  <a:lnTo>
                    <a:pt x="2341943" y="289509"/>
                  </a:lnTo>
                  <a:lnTo>
                    <a:pt x="2311425" y="289509"/>
                  </a:lnTo>
                  <a:lnTo>
                    <a:pt x="2311425" y="307949"/>
                  </a:lnTo>
                  <a:lnTo>
                    <a:pt x="2346782" y="307949"/>
                  </a:lnTo>
                  <a:lnTo>
                    <a:pt x="2353411" y="306031"/>
                  </a:lnTo>
                  <a:lnTo>
                    <a:pt x="2362974" y="298348"/>
                  </a:lnTo>
                  <a:lnTo>
                    <a:pt x="2365362" y="292569"/>
                  </a:lnTo>
                  <a:lnTo>
                    <a:pt x="2365362" y="270040"/>
                  </a:lnTo>
                  <a:close/>
                </a:path>
                <a:path w="6045200" h="335279">
                  <a:moveTo>
                    <a:pt x="3393935" y="222173"/>
                  </a:moveTo>
                  <a:lnTo>
                    <a:pt x="3368586" y="222173"/>
                  </a:lnTo>
                  <a:lnTo>
                    <a:pt x="3365030" y="223278"/>
                  </a:lnTo>
                  <a:lnTo>
                    <a:pt x="3363658" y="225463"/>
                  </a:lnTo>
                  <a:lnTo>
                    <a:pt x="3364928" y="222173"/>
                  </a:lnTo>
                  <a:lnTo>
                    <a:pt x="3334156" y="222173"/>
                  </a:lnTo>
                  <a:lnTo>
                    <a:pt x="3334156" y="240626"/>
                  </a:lnTo>
                  <a:lnTo>
                    <a:pt x="3345713" y="240626"/>
                  </a:lnTo>
                  <a:lnTo>
                    <a:pt x="3345713" y="289509"/>
                  </a:lnTo>
                  <a:lnTo>
                    <a:pt x="3334156" y="289509"/>
                  </a:lnTo>
                  <a:lnTo>
                    <a:pt x="3334156" y="307949"/>
                  </a:lnTo>
                  <a:lnTo>
                    <a:pt x="3383000" y="307949"/>
                  </a:lnTo>
                  <a:lnTo>
                    <a:pt x="3383000" y="289509"/>
                  </a:lnTo>
                  <a:lnTo>
                    <a:pt x="3365741" y="289509"/>
                  </a:lnTo>
                  <a:lnTo>
                    <a:pt x="3365830" y="246583"/>
                  </a:lnTo>
                  <a:lnTo>
                    <a:pt x="3366427" y="245110"/>
                  </a:lnTo>
                  <a:lnTo>
                    <a:pt x="3368725" y="242176"/>
                  </a:lnTo>
                  <a:lnTo>
                    <a:pt x="3370453" y="241439"/>
                  </a:lnTo>
                  <a:lnTo>
                    <a:pt x="3393935" y="241439"/>
                  </a:lnTo>
                  <a:lnTo>
                    <a:pt x="3393935" y="225463"/>
                  </a:lnTo>
                  <a:lnTo>
                    <a:pt x="3393935" y="222173"/>
                  </a:lnTo>
                  <a:close/>
                </a:path>
                <a:path w="6045200" h="335279">
                  <a:moveTo>
                    <a:pt x="3480879" y="255435"/>
                  </a:moveTo>
                  <a:lnTo>
                    <a:pt x="3480765" y="240817"/>
                  </a:lnTo>
                  <a:lnTo>
                    <a:pt x="3480701" y="240626"/>
                  </a:lnTo>
                  <a:lnTo>
                    <a:pt x="3478631" y="234289"/>
                  </a:lnTo>
                  <a:lnTo>
                    <a:pt x="3469690" y="224599"/>
                  </a:lnTo>
                  <a:lnTo>
                    <a:pt x="3463239" y="222173"/>
                  </a:lnTo>
                  <a:lnTo>
                    <a:pt x="3461156" y="222173"/>
                  </a:lnTo>
                  <a:lnTo>
                    <a:pt x="3461156" y="244995"/>
                  </a:lnTo>
                  <a:lnTo>
                    <a:pt x="3461156" y="255435"/>
                  </a:lnTo>
                  <a:lnTo>
                    <a:pt x="3438728" y="255435"/>
                  </a:lnTo>
                  <a:lnTo>
                    <a:pt x="3438741" y="244995"/>
                  </a:lnTo>
                  <a:lnTo>
                    <a:pt x="3439198" y="243268"/>
                  </a:lnTo>
                  <a:lnTo>
                    <a:pt x="3441052" y="241160"/>
                  </a:lnTo>
                  <a:lnTo>
                    <a:pt x="3442919" y="240626"/>
                  </a:lnTo>
                  <a:lnTo>
                    <a:pt x="3456762" y="240626"/>
                  </a:lnTo>
                  <a:lnTo>
                    <a:pt x="3458260" y="241198"/>
                  </a:lnTo>
                  <a:lnTo>
                    <a:pt x="3459416" y="242366"/>
                  </a:lnTo>
                  <a:lnTo>
                    <a:pt x="3460585" y="243497"/>
                  </a:lnTo>
                  <a:lnTo>
                    <a:pt x="3461156" y="244995"/>
                  </a:lnTo>
                  <a:lnTo>
                    <a:pt x="3461156" y="222173"/>
                  </a:lnTo>
                  <a:lnTo>
                    <a:pt x="3437344" y="222173"/>
                  </a:lnTo>
                  <a:lnTo>
                    <a:pt x="3430066" y="224459"/>
                  </a:lnTo>
                  <a:lnTo>
                    <a:pt x="3420961" y="233553"/>
                  </a:lnTo>
                  <a:lnTo>
                    <a:pt x="3418751" y="240626"/>
                  </a:lnTo>
                  <a:lnTo>
                    <a:pt x="3418776" y="289509"/>
                  </a:lnTo>
                  <a:lnTo>
                    <a:pt x="3421189" y="296519"/>
                  </a:lnTo>
                  <a:lnTo>
                    <a:pt x="3431197" y="305676"/>
                  </a:lnTo>
                  <a:lnTo>
                    <a:pt x="3438766" y="307949"/>
                  </a:lnTo>
                  <a:lnTo>
                    <a:pt x="3475812" y="307949"/>
                  </a:lnTo>
                  <a:lnTo>
                    <a:pt x="3475812" y="289509"/>
                  </a:lnTo>
                  <a:lnTo>
                    <a:pt x="3444240" y="289509"/>
                  </a:lnTo>
                  <a:lnTo>
                    <a:pt x="3442043" y="288912"/>
                  </a:lnTo>
                  <a:lnTo>
                    <a:pt x="3440696" y="287731"/>
                  </a:lnTo>
                  <a:lnTo>
                    <a:pt x="3439388" y="286537"/>
                  </a:lnTo>
                  <a:lnTo>
                    <a:pt x="3438728" y="284797"/>
                  </a:lnTo>
                  <a:lnTo>
                    <a:pt x="3438728" y="273875"/>
                  </a:lnTo>
                  <a:lnTo>
                    <a:pt x="3480879" y="273875"/>
                  </a:lnTo>
                  <a:lnTo>
                    <a:pt x="3480879" y="255435"/>
                  </a:lnTo>
                  <a:close/>
                </a:path>
                <a:path w="6045200" h="335279">
                  <a:moveTo>
                    <a:pt x="3570338" y="289509"/>
                  </a:moveTo>
                  <a:lnTo>
                    <a:pt x="3544811" y="289509"/>
                  </a:lnTo>
                  <a:lnTo>
                    <a:pt x="3544138" y="289433"/>
                  </a:lnTo>
                  <a:lnTo>
                    <a:pt x="3543960" y="289306"/>
                  </a:lnTo>
                  <a:lnTo>
                    <a:pt x="3543808" y="289153"/>
                  </a:lnTo>
                  <a:lnTo>
                    <a:pt x="3543731" y="190500"/>
                  </a:lnTo>
                  <a:lnTo>
                    <a:pt x="3500412" y="190500"/>
                  </a:lnTo>
                  <a:lnTo>
                    <a:pt x="3500412" y="208953"/>
                  </a:lnTo>
                  <a:lnTo>
                    <a:pt x="3523704" y="208953"/>
                  </a:lnTo>
                  <a:lnTo>
                    <a:pt x="3523704" y="295249"/>
                  </a:lnTo>
                  <a:lnTo>
                    <a:pt x="3525380" y="300062"/>
                  </a:lnTo>
                  <a:lnTo>
                    <a:pt x="3528720" y="303237"/>
                  </a:lnTo>
                  <a:lnTo>
                    <a:pt x="3532073" y="306374"/>
                  </a:lnTo>
                  <a:lnTo>
                    <a:pt x="3535984" y="307949"/>
                  </a:lnTo>
                  <a:lnTo>
                    <a:pt x="3570338" y="307949"/>
                  </a:lnTo>
                  <a:lnTo>
                    <a:pt x="3570338" y="289509"/>
                  </a:lnTo>
                  <a:close/>
                </a:path>
                <a:path w="6045200" h="335279">
                  <a:moveTo>
                    <a:pt x="3631603" y="190500"/>
                  </a:moveTo>
                  <a:lnTo>
                    <a:pt x="3609975" y="190500"/>
                  </a:lnTo>
                  <a:lnTo>
                    <a:pt x="3609975" y="211315"/>
                  </a:lnTo>
                  <a:lnTo>
                    <a:pt x="3631603" y="211315"/>
                  </a:lnTo>
                  <a:lnTo>
                    <a:pt x="3631603" y="190500"/>
                  </a:lnTo>
                  <a:close/>
                </a:path>
                <a:path w="6045200" h="335279">
                  <a:moveTo>
                    <a:pt x="3654260" y="289509"/>
                  </a:moveTo>
                  <a:lnTo>
                    <a:pt x="3630828" y="289509"/>
                  </a:lnTo>
                  <a:lnTo>
                    <a:pt x="3630828" y="222173"/>
                  </a:lnTo>
                  <a:lnTo>
                    <a:pt x="3587508" y="222173"/>
                  </a:lnTo>
                  <a:lnTo>
                    <a:pt x="3587508" y="240626"/>
                  </a:lnTo>
                  <a:lnTo>
                    <a:pt x="3610787" y="240626"/>
                  </a:lnTo>
                  <a:lnTo>
                    <a:pt x="3610787" y="307949"/>
                  </a:lnTo>
                  <a:lnTo>
                    <a:pt x="3654260" y="307949"/>
                  </a:lnTo>
                  <a:lnTo>
                    <a:pt x="3654260" y="289509"/>
                  </a:lnTo>
                  <a:close/>
                </a:path>
                <a:path w="6045200" h="335279">
                  <a:moveTo>
                    <a:pt x="3741661" y="290271"/>
                  </a:moveTo>
                  <a:lnTo>
                    <a:pt x="3737279" y="290271"/>
                  </a:lnTo>
                  <a:lnTo>
                    <a:pt x="3734866" y="290144"/>
                  </a:lnTo>
                  <a:lnTo>
                    <a:pt x="3733990" y="289572"/>
                  </a:lnTo>
                  <a:lnTo>
                    <a:pt x="3733774" y="289217"/>
                  </a:lnTo>
                  <a:lnTo>
                    <a:pt x="3733774" y="270713"/>
                  </a:lnTo>
                  <a:lnTo>
                    <a:pt x="3733647" y="240626"/>
                  </a:lnTo>
                  <a:lnTo>
                    <a:pt x="3731247" y="233756"/>
                  </a:lnTo>
                  <a:lnTo>
                    <a:pt x="3721138" y="224497"/>
                  </a:lnTo>
                  <a:lnTo>
                    <a:pt x="3713581" y="222173"/>
                  </a:lnTo>
                  <a:lnTo>
                    <a:pt x="3677272" y="222173"/>
                  </a:lnTo>
                  <a:lnTo>
                    <a:pt x="3677272" y="240626"/>
                  </a:lnTo>
                  <a:lnTo>
                    <a:pt x="3708184" y="240626"/>
                  </a:lnTo>
                  <a:lnTo>
                    <a:pt x="3710381" y="241223"/>
                  </a:lnTo>
                  <a:lnTo>
                    <a:pt x="3713035" y="243586"/>
                  </a:lnTo>
                  <a:lnTo>
                    <a:pt x="3713708" y="245325"/>
                  </a:lnTo>
                  <a:lnTo>
                    <a:pt x="3713708" y="252260"/>
                  </a:lnTo>
                  <a:lnTo>
                    <a:pt x="3713708" y="270713"/>
                  </a:lnTo>
                  <a:lnTo>
                    <a:pt x="3713696" y="286689"/>
                  </a:lnTo>
                  <a:lnTo>
                    <a:pt x="3713518" y="287832"/>
                  </a:lnTo>
                  <a:lnTo>
                    <a:pt x="3712743" y="289166"/>
                  </a:lnTo>
                  <a:lnTo>
                    <a:pt x="3711600" y="289509"/>
                  </a:lnTo>
                  <a:lnTo>
                    <a:pt x="3693782" y="289509"/>
                  </a:lnTo>
                  <a:lnTo>
                    <a:pt x="3692639" y="289217"/>
                  </a:lnTo>
                  <a:lnTo>
                    <a:pt x="3691318" y="287934"/>
                  </a:lnTo>
                  <a:lnTo>
                    <a:pt x="3691001" y="286689"/>
                  </a:lnTo>
                  <a:lnTo>
                    <a:pt x="3691001" y="275107"/>
                  </a:lnTo>
                  <a:lnTo>
                    <a:pt x="3691572" y="273608"/>
                  </a:lnTo>
                  <a:lnTo>
                    <a:pt x="3692702" y="272453"/>
                  </a:lnTo>
                  <a:lnTo>
                    <a:pt x="3693871" y="271297"/>
                  </a:lnTo>
                  <a:lnTo>
                    <a:pt x="3695357" y="270713"/>
                  </a:lnTo>
                  <a:lnTo>
                    <a:pt x="3713708" y="270713"/>
                  </a:lnTo>
                  <a:lnTo>
                    <a:pt x="3713708" y="252260"/>
                  </a:lnTo>
                  <a:lnTo>
                    <a:pt x="3697351" y="252260"/>
                  </a:lnTo>
                  <a:lnTo>
                    <a:pt x="3685781" y="254012"/>
                  </a:lnTo>
                  <a:lnTo>
                    <a:pt x="3677526" y="259232"/>
                  </a:lnTo>
                  <a:lnTo>
                    <a:pt x="3672573" y="267931"/>
                  </a:lnTo>
                  <a:lnTo>
                    <a:pt x="3670935" y="280111"/>
                  </a:lnTo>
                  <a:lnTo>
                    <a:pt x="3670935" y="292061"/>
                  </a:lnTo>
                  <a:lnTo>
                    <a:pt x="3673106" y="298386"/>
                  </a:lnTo>
                  <a:lnTo>
                    <a:pt x="3681768" y="306044"/>
                  </a:lnTo>
                  <a:lnTo>
                    <a:pt x="3688346" y="307949"/>
                  </a:lnTo>
                  <a:lnTo>
                    <a:pt x="3716413" y="307949"/>
                  </a:lnTo>
                  <a:lnTo>
                    <a:pt x="3719652" y="306451"/>
                  </a:lnTo>
                  <a:lnTo>
                    <a:pt x="3721011" y="303466"/>
                  </a:lnTo>
                  <a:lnTo>
                    <a:pt x="3720731" y="304292"/>
                  </a:lnTo>
                  <a:lnTo>
                    <a:pt x="3721620" y="305244"/>
                  </a:lnTo>
                  <a:lnTo>
                    <a:pt x="3725773" y="307416"/>
                  </a:lnTo>
                  <a:lnTo>
                    <a:pt x="3727767" y="307949"/>
                  </a:lnTo>
                  <a:lnTo>
                    <a:pt x="3741661" y="307949"/>
                  </a:lnTo>
                  <a:lnTo>
                    <a:pt x="3741661" y="303466"/>
                  </a:lnTo>
                  <a:lnTo>
                    <a:pt x="3741661" y="290271"/>
                  </a:lnTo>
                  <a:close/>
                </a:path>
                <a:path w="6045200" h="335279">
                  <a:moveTo>
                    <a:pt x="3824071" y="240626"/>
                  </a:moveTo>
                  <a:lnTo>
                    <a:pt x="3821658" y="233629"/>
                  </a:lnTo>
                  <a:lnTo>
                    <a:pt x="3811676" y="224472"/>
                  </a:lnTo>
                  <a:lnTo>
                    <a:pt x="3806660" y="222948"/>
                  </a:lnTo>
                  <a:lnTo>
                    <a:pt x="3804120" y="222173"/>
                  </a:lnTo>
                  <a:lnTo>
                    <a:pt x="3804120" y="245325"/>
                  </a:lnTo>
                  <a:lnTo>
                    <a:pt x="3804120" y="284797"/>
                  </a:lnTo>
                  <a:lnTo>
                    <a:pt x="3803459" y="286537"/>
                  </a:lnTo>
                  <a:lnTo>
                    <a:pt x="3800805" y="288912"/>
                  </a:lnTo>
                  <a:lnTo>
                    <a:pt x="3798608" y="289509"/>
                  </a:lnTo>
                  <a:lnTo>
                    <a:pt x="3779685" y="289509"/>
                  </a:lnTo>
                  <a:lnTo>
                    <a:pt x="3779685" y="244805"/>
                  </a:lnTo>
                  <a:lnTo>
                    <a:pt x="3780231" y="243586"/>
                  </a:lnTo>
                  <a:lnTo>
                    <a:pt x="3782390" y="241223"/>
                  </a:lnTo>
                  <a:lnTo>
                    <a:pt x="3784181" y="240626"/>
                  </a:lnTo>
                  <a:lnTo>
                    <a:pt x="3798608" y="240626"/>
                  </a:lnTo>
                  <a:lnTo>
                    <a:pt x="3800805" y="241223"/>
                  </a:lnTo>
                  <a:lnTo>
                    <a:pt x="3803459" y="243586"/>
                  </a:lnTo>
                  <a:lnTo>
                    <a:pt x="3804120" y="245325"/>
                  </a:lnTo>
                  <a:lnTo>
                    <a:pt x="3804120" y="222173"/>
                  </a:lnTo>
                  <a:lnTo>
                    <a:pt x="3782834" y="222173"/>
                  </a:lnTo>
                  <a:lnTo>
                    <a:pt x="3779875" y="222440"/>
                  </a:lnTo>
                  <a:lnTo>
                    <a:pt x="3779418" y="222948"/>
                  </a:lnTo>
                  <a:lnTo>
                    <a:pt x="3779685" y="190500"/>
                  </a:lnTo>
                  <a:lnTo>
                    <a:pt x="3759619" y="190500"/>
                  </a:lnTo>
                  <a:lnTo>
                    <a:pt x="3759619" y="307949"/>
                  </a:lnTo>
                  <a:lnTo>
                    <a:pt x="3804005" y="307949"/>
                  </a:lnTo>
                  <a:lnTo>
                    <a:pt x="3811549" y="305650"/>
                  </a:lnTo>
                  <a:lnTo>
                    <a:pt x="3821633" y="296392"/>
                  </a:lnTo>
                  <a:lnTo>
                    <a:pt x="3824033" y="289509"/>
                  </a:lnTo>
                  <a:lnTo>
                    <a:pt x="3824071" y="240626"/>
                  </a:lnTo>
                  <a:close/>
                </a:path>
                <a:path w="6045200" h="335279">
                  <a:moveTo>
                    <a:pt x="3888130" y="190500"/>
                  </a:moveTo>
                  <a:lnTo>
                    <a:pt x="3866515" y="190500"/>
                  </a:lnTo>
                  <a:lnTo>
                    <a:pt x="3866515" y="211315"/>
                  </a:lnTo>
                  <a:lnTo>
                    <a:pt x="3888130" y="211315"/>
                  </a:lnTo>
                  <a:lnTo>
                    <a:pt x="3888130" y="190500"/>
                  </a:lnTo>
                  <a:close/>
                </a:path>
                <a:path w="6045200" h="335279">
                  <a:moveTo>
                    <a:pt x="3910787" y="289509"/>
                  </a:moveTo>
                  <a:lnTo>
                    <a:pt x="3887355" y="289509"/>
                  </a:lnTo>
                  <a:lnTo>
                    <a:pt x="3887355" y="222173"/>
                  </a:lnTo>
                  <a:lnTo>
                    <a:pt x="3844048" y="222173"/>
                  </a:lnTo>
                  <a:lnTo>
                    <a:pt x="3844048" y="240626"/>
                  </a:lnTo>
                  <a:lnTo>
                    <a:pt x="3867327" y="240626"/>
                  </a:lnTo>
                  <a:lnTo>
                    <a:pt x="3867327" y="307949"/>
                  </a:lnTo>
                  <a:lnTo>
                    <a:pt x="3910787" y="307949"/>
                  </a:lnTo>
                  <a:lnTo>
                    <a:pt x="3910787" y="289509"/>
                  </a:lnTo>
                  <a:close/>
                </a:path>
                <a:path w="6045200" h="335279">
                  <a:moveTo>
                    <a:pt x="3997883" y="289509"/>
                  </a:moveTo>
                  <a:lnTo>
                    <a:pt x="3972369" y="289509"/>
                  </a:lnTo>
                  <a:lnTo>
                    <a:pt x="3971696" y="289433"/>
                  </a:lnTo>
                  <a:lnTo>
                    <a:pt x="3971506" y="289306"/>
                  </a:lnTo>
                  <a:lnTo>
                    <a:pt x="3971353" y="289153"/>
                  </a:lnTo>
                  <a:lnTo>
                    <a:pt x="3971277" y="190500"/>
                  </a:lnTo>
                  <a:lnTo>
                    <a:pt x="3927970" y="190500"/>
                  </a:lnTo>
                  <a:lnTo>
                    <a:pt x="3927970" y="208953"/>
                  </a:lnTo>
                  <a:lnTo>
                    <a:pt x="3951249" y="208953"/>
                  </a:lnTo>
                  <a:lnTo>
                    <a:pt x="3951249" y="295249"/>
                  </a:lnTo>
                  <a:lnTo>
                    <a:pt x="3952925" y="300062"/>
                  </a:lnTo>
                  <a:lnTo>
                    <a:pt x="3956278" y="303237"/>
                  </a:lnTo>
                  <a:lnTo>
                    <a:pt x="3959631" y="306374"/>
                  </a:lnTo>
                  <a:lnTo>
                    <a:pt x="3963530" y="307949"/>
                  </a:lnTo>
                  <a:lnTo>
                    <a:pt x="3997883" y="307949"/>
                  </a:lnTo>
                  <a:lnTo>
                    <a:pt x="3997883" y="289509"/>
                  </a:lnTo>
                  <a:close/>
                </a:path>
                <a:path w="6045200" h="335279">
                  <a:moveTo>
                    <a:pt x="4059148" y="190500"/>
                  </a:moveTo>
                  <a:lnTo>
                    <a:pt x="4037533" y="190500"/>
                  </a:lnTo>
                  <a:lnTo>
                    <a:pt x="4037533" y="211315"/>
                  </a:lnTo>
                  <a:lnTo>
                    <a:pt x="4059148" y="211315"/>
                  </a:lnTo>
                  <a:lnTo>
                    <a:pt x="4059148" y="190500"/>
                  </a:lnTo>
                  <a:close/>
                </a:path>
                <a:path w="6045200" h="335279">
                  <a:moveTo>
                    <a:pt x="4081818" y="289509"/>
                  </a:moveTo>
                  <a:lnTo>
                    <a:pt x="4058374" y="289509"/>
                  </a:lnTo>
                  <a:lnTo>
                    <a:pt x="4058374" y="222173"/>
                  </a:lnTo>
                  <a:lnTo>
                    <a:pt x="4015067" y="222173"/>
                  </a:lnTo>
                  <a:lnTo>
                    <a:pt x="4015067" y="240626"/>
                  </a:lnTo>
                  <a:lnTo>
                    <a:pt x="4038346" y="240626"/>
                  </a:lnTo>
                  <a:lnTo>
                    <a:pt x="4038346" y="307949"/>
                  </a:lnTo>
                  <a:lnTo>
                    <a:pt x="4081818" y="307949"/>
                  </a:lnTo>
                  <a:lnTo>
                    <a:pt x="4081818" y="289509"/>
                  </a:lnTo>
                  <a:close/>
                </a:path>
                <a:path w="6045200" h="335279">
                  <a:moveTo>
                    <a:pt x="4163072" y="222173"/>
                  </a:moveTo>
                  <a:lnTo>
                    <a:pt x="4139946" y="222173"/>
                  </a:lnTo>
                  <a:lnTo>
                    <a:pt x="4139946" y="203149"/>
                  </a:lnTo>
                  <a:lnTo>
                    <a:pt x="4119867" y="203149"/>
                  </a:lnTo>
                  <a:lnTo>
                    <a:pt x="4119867" y="222173"/>
                  </a:lnTo>
                  <a:lnTo>
                    <a:pt x="4104830" y="222173"/>
                  </a:lnTo>
                  <a:lnTo>
                    <a:pt x="4104830" y="240626"/>
                  </a:lnTo>
                  <a:lnTo>
                    <a:pt x="4119867" y="240626"/>
                  </a:lnTo>
                  <a:lnTo>
                    <a:pt x="4119867" y="292138"/>
                  </a:lnTo>
                  <a:lnTo>
                    <a:pt x="4121581" y="297484"/>
                  </a:lnTo>
                  <a:lnTo>
                    <a:pt x="4125010" y="301688"/>
                  </a:lnTo>
                  <a:lnTo>
                    <a:pt x="4128465" y="305866"/>
                  </a:lnTo>
                  <a:lnTo>
                    <a:pt x="4133392" y="307949"/>
                  </a:lnTo>
                  <a:lnTo>
                    <a:pt x="4163072" y="307949"/>
                  </a:lnTo>
                  <a:lnTo>
                    <a:pt x="4163072" y="289509"/>
                  </a:lnTo>
                  <a:lnTo>
                    <a:pt x="4142117" y="289509"/>
                  </a:lnTo>
                  <a:lnTo>
                    <a:pt x="4141063" y="289318"/>
                  </a:lnTo>
                  <a:lnTo>
                    <a:pt x="4140606" y="288963"/>
                  </a:lnTo>
                  <a:lnTo>
                    <a:pt x="4140162" y="288569"/>
                  </a:lnTo>
                  <a:lnTo>
                    <a:pt x="4139946" y="287731"/>
                  </a:lnTo>
                  <a:lnTo>
                    <a:pt x="4139946" y="240626"/>
                  </a:lnTo>
                  <a:lnTo>
                    <a:pt x="4163072" y="240626"/>
                  </a:lnTo>
                  <a:lnTo>
                    <a:pt x="4163072" y="222173"/>
                  </a:lnTo>
                  <a:close/>
                </a:path>
                <a:path w="6045200" h="335279">
                  <a:moveTo>
                    <a:pt x="4256430" y="222173"/>
                  </a:moveTo>
                  <a:lnTo>
                    <a:pt x="4235742" y="222173"/>
                  </a:lnTo>
                  <a:lnTo>
                    <a:pt x="4220819" y="279603"/>
                  </a:lnTo>
                  <a:lnTo>
                    <a:pt x="4203674" y="222173"/>
                  </a:lnTo>
                  <a:lnTo>
                    <a:pt x="4182097" y="222173"/>
                  </a:lnTo>
                  <a:lnTo>
                    <a:pt x="4210443" y="307949"/>
                  </a:lnTo>
                  <a:lnTo>
                    <a:pt x="4212806" y="307136"/>
                  </a:lnTo>
                  <a:lnTo>
                    <a:pt x="4210558" y="312521"/>
                  </a:lnTo>
                  <a:lnTo>
                    <a:pt x="4210126" y="314109"/>
                  </a:lnTo>
                  <a:lnTo>
                    <a:pt x="4209567" y="315150"/>
                  </a:lnTo>
                  <a:lnTo>
                    <a:pt x="4208907" y="315645"/>
                  </a:lnTo>
                  <a:lnTo>
                    <a:pt x="4208259" y="316166"/>
                  </a:lnTo>
                  <a:lnTo>
                    <a:pt x="4207014" y="316420"/>
                  </a:lnTo>
                  <a:lnTo>
                    <a:pt x="4195254" y="316420"/>
                  </a:lnTo>
                  <a:lnTo>
                    <a:pt x="4195254" y="334860"/>
                  </a:lnTo>
                  <a:lnTo>
                    <a:pt x="4210380" y="334860"/>
                  </a:lnTo>
                  <a:lnTo>
                    <a:pt x="4213974" y="334391"/>
                  </a:lnTo>
                  <a:lnTo>
                    <a:pt x="4230713" y="314058"/>
                  </a:lnTo>
                  <a:lnTo>
                    <a:pt x="4232643" y="307136"/>
                  </a:lnTo>
                  <a:lnTo>
                    <a:pt x="4240352" y="279603"/>
                  </a:lnTo>
                  <a:lnTo>
                    <a:pt x="4256430" y="222173"/>
                  </a:lnTo>
                  <a:close/>
                </a:path>
                <a:path w="6045200" h="335279">
                  <a:moveTo>
                    <a:pt x="4764849" y="240626"/>
                  </a:moveTo>
                  <a:lnTo>
                    <a:pt x="4762436" y="233629"/>
                  </a:lnTo>
                  <a:lnTo>
                    <a:pt x="4753521" y="225463"/>
                  </a:lnTo>
                  <a:lnTo>
                    <a:pt x="4752454" y="224472"/>
                  </a:lnTo>
                  <a:lnTo>
                    <a:pt x="4744898" y="222186"/>
                  </a:lnTo>
                  <a:lnTo>
                    <a:pt x="4744898" y="245325"/>
                  </a:lnTo>
                  <a:lnTo>
                    <a:pt x="4744898" y="284797"/>
                  </a:lnTo>
                  <a:lnTo>
                    <a:pt x="4744237" y="286537"/>
                  </a:lnTo>
                  <a:lnTo>
                    <a:pt x="4741570" y="288912"/>
                  </a:lnTo>
                  <a:lnTo>
                    <a:pt x="4739386" y="289509"/>
                  </a:lnTo>
                  <a:lnTo>
                    <a:pt x="4720463" y="289509"/>
                  </a:lnTo>
                  <a:lnTo>
                    <a:pt x="4720463" y="244805"/>
                  </a:lnTo>
                  <a:lnTo>
                    <a:pt x="4720996" y="243586"/>
                  </a:lnTo>
                  <a:lnTo>
                    <a:pt x="4723168" y="241223"/>
                  </a:lnTo>
                  <a:lnTo>
                    <a:pt x="4724959" y="240626"/>
                  </a:lnTo>
                  <a:lnTo>
                    <a:pt x="4739386" y="240626"/>
                  </a:lnTo>
                  <a:lnTo>
                    <a:pt x="4741570" y="241223"/>
                  </a:lnTo>
                  <a:lnTo>
                    <a:pt x="4744237" y="243586"/>
                  </a:lnTo>
                  <a:lnTo>
                    <a:pt x="4744898" y="245325"/>
                  </a:lnTo>
                  <a:lnTo>
                    <a:pt x="4744898" y="222186"/>
                  </a:lnTo>
                  <a:lnTo>
                    <a:pt x="4723117" y="222173"/>
                  </a:lnTo>
                  <a:lnTo>
                    <a:pt x="4719510" y="223278"/>
                  </a:lnTo>
                  <a:lnTo>
                    <a:pt x="4718215" y="225463"/>
                  </a:lnTo>
                  <a:lnTo>
                    <a:pt x="4719650" y="222173"/>
                  </a:lnTo>
                  <a:lnTo>
                    <a:pt x="4700384" y="222173"/>
                  </a:lnTo>
                  <a:lnTo>
                    <a:pt x="4700384" y="334860"/>
                  </a:lnTo>
                  <a:lnTo>
                    <a:pt x="4720463" y="334860"/>
                  </a:lnTo>
                  <a:lnTo>
                    <a:pt x="4720463" y="307949"/>
                  </a:lnTo>
                  <a:lnTo>
                    <a:pt x="4744783" y="307949"/>
                  </a:lnTo>
                  <a:lnTo>
                    <a:pt x="4752327" y="305650"/>
                  </a:lnTo>
                  <a:lnTo>
                    <a:pt x="4762398" y="296392"/>
                  </a:lnTo>
                  <a:lnTo>
                    <a:pt x="4764811" y="289509"/>
                  </a:lnTo>
                  <a:lnTo>
                    <a:pt x="4764849" y="240626"/>
                  </a:lnTo>
                  <a:close/>
                </a:path>
                <a:path w="6045200" h="335279">
                  <a:moveTo>
                    <a:pt x="4849203" y="255435"/>
                  </a:moveTo>
                  <a:lnTo>
                    <a:pt x="4849088" y="240817"/>
                  </a:lnTo>
                  <a:lnTo>
                    <a:pt x="4849025" y="240626"/>
                  </a:lnTo>
                  <a:lnTo>
                    <a:pt x="4846967" y="234289"/>
                  </a:lnTo>
                  <a:lnTo>
                    <a:pt x="4838014" y="224599"/>
                  </a:lnTo>
                  <a:lnTo>
                    <a:pt x="4831562" y="222173"/>
                  </a:lnTo>
                  <a:lnTo>
                    <a:pt x="4829480" y="222173"/>
                  </a:lnTo>
                  <a:lnTo>
                    <a:pt x="4829480" y="244995"/>
                  </a:lnTo>
                  <a:lnTo>
                    <a:pt x="4829480" y="255435"/>
                  </a:lnTo>
                  <a:lnTo>
                    <a:pt x="4807051" y="255435"/>
                  </a:lnTo>
                  <a:lnTo>
                    <a:pt x="4807064" y="244995"/>
                  </a:lnTo>
                  <a:lnTo>
                    <a:pt x="4807521" y="243268"/>
                  </a:lnTo>
                  <a:lnTo>
                    <a:pt x="4809375" y="241160"/>
                  </a:lnTo>
                  <a:lnTo>
                    <a:pt x="4811242" y="240626"/>
                  </a:lnTo>
                  <a:lnTo>
                    <a:pt x="4825085" y="240626"/>
                  </a:lnTo>
                  <a:lnTo>
                    <a:pt x="4826584" y="241198"/>
                  </a:lnTo>
                  <a:lnTo>
                    <a:pt x="4827740" y="242366"/>
                  </a:lnTo>
                  <a:lnTo>
                    <a:pt x="4828908" y="243497"/>
                  </a:lnTo>
                  <a:lnTo>
                    <a:pt x="4829480" y="244995"/>
                  </a:lnTo>
                  <a:lnTo>
                    <a:pt x="4829480" y="222173"/>
                  </a:lnTo>
                  <a:lnTo>
                    <a:pt x="4805667" y="222173"/>
                  </a:lnTo>
                  <a:lnTo>
                    <a:pt x="4798390" y="224459"/>
                  </a:lnTo>
                  <a:lnTo>
                    <a:pt x="4789297" y="233553"/>
                  </a:lnTo>
                  <a:lnTo>
                    <a:pt x="4787074" y="240626"/>
                  </a:lnTo>
                  <a:lnTo>
                    <a:pt x="4787100" y="289509"/>
                  </a:lnTo>
                  <a:lnTo>
                    <a:pt x="4789525" y="296519"/>
                  </a:lnTo>
                  <a:lnTo>
                    <a:pt x="4799520" y="305676"/>
                  </a:lnTo>
                  <a:lnTo>
                    <a:pt x="4807089" y="307949"/>
                  </a:lnTo>
                  <a:lnTo>
                    <a:pt x="4844135" y="307949"/>
                  </a:lnTo>
                  <a:lnTo>
                    <a:pt x="4844135" y="289509"/>
                  </a:lnTo>
                  <a:lnTo>
                    <a:pt x="4812563" y="289509"/>
                  </a:lnTo>
                  <a:lnTo>
                    <a:pt x="4810366" y="288912"/>
                  </a:lnTo>
                  <a:lnTo>
                    <a:pt x="4807712" y="286537"/>
                  </a:lnTo>
                  <a:lnTo>
                    <a:pt x="4807051" y="284797"/>
                  </a:lnTo>
                  <a:lnTo>
                    <a:pt x="4807051" y="273875"/>
                  </a:lnTo>
                  <a:lnTo>
                    <a:pt x="4849203" y="273875"/>
                  </a:lnTo>
                  <a:lnTo>
                    <a:pt x="4849203" y="255435"/>
                  </a:lnTo>
                  <a:close/>
                </a:path>
                <a:path w="6045200" h="335279">
                  <a:moveTo>
                    <a:pt x="4933289" y="222173"/>
                  </a:moveTo>
                  <a:lnTo>
                    <a:pt x="4907927" y="222173"/>
                  </a:lnTo>
                  <a:lnTo>
                    <a:pt x="4904371" y="223278"/>
                  </a:lnTo>
                  <a:lnTo>
                    <a:pt x="4903013" y="225463"/>
                  </a:lnTo>
                  <a:lnTo>
                    <a:pt x="4904283" y="222173"/>
                  </a:lnTo>
                  <a:lnTo>
                    <a:pt x="4873498" y="222173"/>
                  </a:lnTo>
                  <a:lnTo>
                    <a:pt x="4873498" y="240626"/>
                  </a:lnTo>
                  <a:lnTo>
                    <a:pt x="4885067" y="240626"/>
                  </a:lnTo>
                  <a:lnTo>
                    <a:pt x="4885067" y="289509"/>
                  </a:lnTo>
                  <a:lnTo>
                    <a:pt x="4873498" y="289509"/>
                  </a:lnTo>
                  <a:lnTo>
                    <a:pt x="4873498" y="307949"/>
                  </a:lnTo>
                  <a:lnTo>
                    <a:pt x="4922342" y="307949"/>
                  </a:lnTo>
                  <a:lnTo>
                    <a:pt x="4922342" y="289509"/>
                  </a:lnTo>
                  <a:lnTo>
                    <a:pt x="4905095" y="289509"/>
                  </a:lnTo>
                  <a:lnTo>
                    <a:pt x="4905172" y="246583"/>
                  </a:lnTo>
                  <a:lnTo>
                    <a:pt x="4905781" y="245110"/>
                  </a:lnTo>
                  <a:lnTo>
                    <a:pt x="4906911" y="243636"/>
                  </a:lnTo>
                  <a:lnTo>
                    <a:pt x="4908067" y="242176"/>
                  </a:lnTo>
                  <a:lnTo>
                    <a:pt x="4909794" y="241439"/>
                  </a:lnTo>
                  <a:lnTo>
                    <a:pt x="4933289" y="241439"/>
                  </a:lnTo>
                  <a:lnTo>
                    <a:pt x="4933289" y="225463"/>
                  </a:lnTo>
                  <a:lnTo>
                    <a:pt x="4933289" y="222173"/>
                  </a:lnTo>
                  <a:close/>
                </a:path>
                <a:path w="6045200" h="335279">
                  <a:moveTo>
                    <a:pt x="5019421" y="190500"/>
                  </a:moveTo>
                  <a:lnTo>
                    <a:pt x="4986274" y="190500"/>
                  </a:lnTo>
                  <a:lnTo>
                    <a:pt x="4981524" y="192392"/>
                  </a:lnTo>
                  <a:lnTo>
                    <a:pt x="4974158" y="199885"/>
                  </a:lnTo>
                  <a:lnTo>
                    <a:pt x="4972316" y="204901"/>
                  </a:lnTo>
                  <a:lnTo>
                    <a:pt x="4972316" y="222173"/>
                  </a:lnTo>
                  <a:lnTo>
                    <a:pt x="4958854" y="222173"/>
                  </a:lnTo>
                  <a:lnTo>
                    <a:pt x="4958854" y="240626"/>
                  </a:lnTo>
                  <a:lnTo>
                    <a:pt x="4972316" y="240626"/>
                  </a:lnTo>
                  <a:lnTo>
                    <a:pt x="4972316" y="289509"/>
                  </a:lnTo>
                  <a:lnTo>
                    <a:pt x="4958854" y="289509"/>
                  </a:lnTo>
                  <a:lnTo>
                    <a:pt x="4958854" y="307949"/>
                  </a:lnTo>
                  <a:lnTo>
                    <a:pt x="5011483" y="307949"/>
                  </a:lnTo>
                  <a:lnTo>
                    <a:pt x="5011483" y="289509"/>
                  </a:lnTo>
                  <a:lnTo>
                    <a:pt x="4992344" y="289509"/>
                  </a:lnTo>
                  <a:lnTo>
                    <a:pt x="4992344" y="240626"/>
                  </a:lnTo>
                  <a:lnTo>
                    <a:pt x="5017833" y="240626"/>
                  </a:lnTo>
                  <a:lnTo>
                    <a:pt x="5017833" y="222173"/>
                  </a:lnTo>
                  <a:lnTo>
                    <a:pt x="4992344" y="222173"/>
                  </a:lnTo>
                  <a:lnTo>
                    <a:pt x="4992344" y="210032"/>
                  </a:lnTo>
                  <a:lnTo>
                    <a:pt x="4992509" y="209702"/>
                  </a:lnTo>
                  <a:lnTo>
                    <a:pt x="4993183" y="209105"/>
                  </a:lnTo>
                  <a:lnTo>
                    <a:pt x="4993767" y="208953"/>
                  </a:lnTo>
                  <a:lnTo>
                    <a:pt x="5019421" y="208953"/>
                  </a:lnTo>
                  <a:lnTo>
                    <a:pt x="5019421" y="190500"/>
                  </a:lnTo>
                  <a:close/>
                </a:path>
                <a:path w="6045200" h="335279">
                  <a:moveTo>
                    <a:pt x="5107356" y="240626"/>
                  </a:moveTo>
                  <a:lnTo>
                    <a:pt x="5104955" y="233756"/>
                  </a:lnTo>
                  <a:lnTo>
                    <a:pt x="5094846" y="224497"/>
                  </a:lnTo>
                  <a:lnTo>
                    <a:pt x="5087442" y="222224"/>
                  </a:lnTo>
                  <a:lnTo>
                    <a:pt x="5087442" y="245325"/>
                  </a:lnTo>
                  <a:lnTo>
                    <a:pt x="5087442" y="284797"/>
                  </a:lnTo>
                  <a:lnTo>
                    <a:pt x="5086769" y="286537"/>
                  </a:lnTo>
                  <a:lnTo>
                    <a:pt x="5084115" y="288912"/>
                  </a:lnTo>
                  <a:lnTo>
                    <a:pt x="5081917" y="289509"/>
                  </a:lnTo>
                  <a:lnTo>
                    <a:pt x="5067363" y="289509"/>
                  </a:lnTo>
                  <a:lnTo>
                    <a:pt x="5065153" y="288912"/>
                  </a:lnTo>
                  <a:lnTo>
                    <a:pt x="5062499" y="286537"/>
                  </a:lnTo>
                  <a:lnTo>
                    <a:pt x="5061851" y="284797"/>
                  </a:lnTo>
                  <a:lnTo>
                    <a:pt x="5061851" y="245325"/>
                  </a:lnTo>
                  <a:lnTo>
                    <a:pt x="5062499" y="243586"/>
                  </a:lnTo>
                  <a:lnTo>
                    <a:pt x="5065153" y="241223"/>
                  </a:lnTo>
                  <a:lnTo>
                    <a:pt x="5067363" y="240626"/>
                  </a:lnTo>
                  <a:lnTo>
                    <a:pt x="5081917" y="240626"/>
                  </a:lnTo>
                  <a:lnTo>
                    <a:pt x="5084115" y="241223"/>
                  </a:lnTo>
                  <a:lnTo>
                    <a:pt x="5086769" y="243586"/>
                  </a:lnTo>
                  <a:lnTo>
                    <a:pt x="5087442" y="245325"/>
                  </a:lnTo>
                  <a:lnTo>
                    <a:pt x="5087442" y="222224"/>
                  </a:lnTo>
                  <a:lnTo>
                    <a:pt x="5087290" y="222173"/>
                  </a:lnTo>
                  <a:lnTo>
                    <a:pt x="5061991" y="222173"/>
                  </a:lnTo>
                  <a:lnTo>
                    <a:pt x="5054447" y="224497"/>
                  </a:lnTo>
                  <a:lnTo>
                    <a:pt x="5044338" y="233756"/>
                  </a:lnTo>
                  <a:lnTo>
                    <a:pt x="5041925" y="240626"/>
                  </a:lnTo>
                  <a:lnTo>
                    <a:pt x="5041925" y="289509"/>
                  </a:lnTo>
                  <a:lnTo>
                    <a:pt x="5044338" y="296392"/>
                  </a:lnTo>
                  <a:lnTo>
                    <a:pt x="5054447" y="305650"/>
                  </a:lnTo>
                  <a:lnTo>
                    <a:pt x="5061991" y="307949"/>
                  </a:lnTo>
                  <a:lnTo>
                    <a:pt x="5087290" y="307949"/>
                  </a:lnTo>
                  <a:lnTo>
                    <a:pt x="5094846" y="305650"/>
                  </a:lnTo>
                  <a:lnTo>
                    <a:pt x="5104955" y="296392"/>
                  </a:lnTo>
                  <a:lnTo>
                    <a:pt x="5107356" y="289509"/>
                  </a:lnTo>
                  <a:lnTo>
                    <a:pt x="5107356" y="240626"/>
                  </a:lnTo>
                  <a:close/>
                </a:path>
                <a:path w="6045200" h="335279">
                  <a:moveTo>
                    <a:pt x="5189817" y="222173"/>
                  </a:moveTo>
                  <a:lnTo>
                    <a:pt x="5164455" y="222173"/>
                  </a:lnTo>
                  <a:lnTo>
                    <a:pt x="5160899" y="223278"/>
                  </a:lnTo>
                  <a:lnTo>
                    <a:pt x="5159540" y="225463"/>
                  </a:lnTo>
                  <a:lnTo>
                    <a:pt x="5160810" y="222173"/>
                  </a:lnTo>
                  <a:lnTo>
                    <a:pt x="5130025" y="222173"/>
                  </a:lnTo>
                  <a:lnTo>
                    <a:pt x="5130025" y="240626"/>
                  </a:lnTo>
                  <a:lnTo>
                    <a:pt x="5141595" y="240626"/>
                  </a:lnTo>
                  <a:lnTo>
                    <a:pt x="5141595" y="289509"/>
                  </a:lnTo>
                  <a:lnTo>
                    <a:pt x="5130025" y="289509"/>
                  </a:lnTo>
                  <a:lnTo>
                    <a:pt x="5130025" y="307949"/>
                  </a:lnTo>
                  <a:lnTo>
                    <a:pt x="5178869" y="307949"/>
                  </a:lnTo>
                  <a:lnTo>
                    <a:pt x="5178869" y="289509"/>
                  </a:lnTo>
                  <a:lnTo>
                    <a:pt x="5161623" y="289509"/>
                  </a:lnTo>
                  <a:lnTo>
                    <a:pt x="5161699" y="246583"/>
                  </a:lnTo>
                  <a:lnTo>
                    <a:pt x="5162308" y="245110"/>
                  </a:lnTo>
                  <a:lnTo>
                    <a:pt x="5163439" y="243636"/>
                  </a:lnTo>
                  <a:lnTo>
                    <a:pt x="5164607" y="242176"/>
                  </a:lnTo>
                  <a:lnTo>
                    <a:pt x="5166334" y="241439"/>
                  </a:lnTo>
                  <a:lnTo>
                    <a:pt x="5189817" y="241439"/>
                  </a:lnTo>
                  <a:lnTo>
                    <a:pt x="5189817" y="225463"/>
                  </a:lnTo>
                  <a:lnTo>
                    <a:pt x="5189817" y="222173"/>
                  </a:lnTo>
                  <a:close/>
                </a:path>
                <a:path w="6045200" h="335279">
                  <a:moveTo>
                    <a:pt x="5284990" y="238582"/>
                  </a:moveTo>
                  <a:lnTo>
                    <a:pt x="5283149" y="232016"/>
                  </a:lnTo>
                  <a:lnTo>
                    <a:pt x="5277904" y="226428"/>
                  </a:lnTo>
                  <a:lnTo>
                    <a:pt x="5275770" y="224142"/>
                  </a:lnTo>
                  <a:lnTo>
                    <a:pt x="5270233" y="222173"/>
                  </a:lnTo>
                  <a:lnTo>
                    <a:pt x="5255184" y="222173"/>
                  </a:lnTo>
                  <a:lnTo>
                    <a:pt x="5250637" y="223596"/>
                  </a:lnTo>
                  <a:lnTo>
                    <a:pt x="5248287" y="226428"/>
                  </a:lnTo>
                  <a:lnTo>
                    <a:pt x="5247589" y="225463"/>
                  </a:lnTo>
                  <a:lnTo>
                    <a:pt x="5246255" y="223596"/>
                  </a:lnTo>
                  <a:lnTo>
                    <a:pt x="5240972" y="222173"/>
                  </a:lnTo>
                  <a:lnTo>
                    <a:pt x="5226863" y="222173"/>
                  </a:lnTo>
                  <a:lnTo>
                    <a:pt x="5224450" y="223151"/>
                  </a:lnTo>
                  <a:lnTo>
                    <a:pt x="5224932" y="222173"/>
                  </a:lnTo>
                  <a:lnTo>
                    <a:pt x="5206492" y="222173"/>
                  </a:lnTo>
                  <a:lnTo>
                    <a:pt x="5206492" y="307949"/>
                  </a:lnTo>
                  <a:lnTo>
                    <a:pt x="5225745" y="307949"/>
                  </a:lnTo>
                  <a:lnTo>
                    <a:pt x="5225821" y="243535"/>
                  </a:lnTo>
                  <a:lnTo>
                    <a:pt x="5226240" y="242150"/>
                  </a:lnTo>
                  <a:lnTo>
                    <a:pt x="5227764" y="239915"/>
                  </a:lnTo>
                  <a:lnTo>
                    <a:pt x="5229149" y="239344"/>
                  </a:lnTo>
                  <a:lnTo>
                    <a:pt x="5233682" y="239344"/>
                  </a:lnTo>
                  <a:lnTo>
                    <a:pt x="5234724" y="239788"/>
                  </a:lnTo>
                  <a:lnTo>
                    <a:pt x="5235257" y="240665"/>
                  </a:lnTo>
                  <a:lnTo>
                    <a:pt x="5235829" y="241515"/>
                  </a:lnTo>
                  <a:lnTo>
                    <a:pt x="5235981" y="242798"/>
                  </a:lnTo>
                  <a:lnTo>
                    <a:pt x="5236108" y="307949"/>
                  </a:lnTo>
                  <a:lnTo>
                    <a:pt x="5255374" y="307949"/>
                  </a:lnTo>
                  <a:lnTo>
                    <a:pt x="5255450" y="244525"/>
                  </a:lnTo>
                  <a:lnTo>
                    <a:pt x="5255869" y="242798"/>
                  </a:lnTo>
                  <a:lnTo>
                    <a:pt x="5257419" y="240042"/>
                  </a:lnTo>
                  <a:lnTo>
                    <a:pt x="5258752" y="239344"/>
                  </a:lnTo>
                  <a:lnTo>
                    <a:pt x="5263426" y="239344"/>
                  </a:lnTo>
                  <a:lnTo>
                    <a:pt x="5264569" y="239788"/>
                  </a:lnTo>
                  <a:lnTo>
                    <a:pt x="5265509" y="241541"/>
                  </a:lnTo>
                  <a:lnTo>
                    <a:pt x="5265623" y="242798"/>
                  </a:lnTo>
                  <a:lnTo>
                    <a:pt x="5265737" y="307949"/>
                  </a:lnTo>
                  <a:lnTo>
                    <a:pt x="5284990" y="307949"/>
                  </a:lnTo>
                  <a:lnTo>
                    <a:pt x="5284990" y="239344"/>
                  </a:lnTo>
                  <a:lnTo>
                    <a:pt x="5284990" y="238582"/>
                  </a:lnTo>
                  <a:close/>
                </a:path>
                <a:path w="6045200" h="335279">
                  <a:moveTo>
                    <a:pt x="5366524" y="290271"/>
                  </a:moveTo>
                  <a:lnTo>
                    <a:pt x="5362130" y="290271"/>
                  </a:lnTo>
                  <a:lnTo>
                    <a:pt x="5359730" y="290144"/>
                  </a:lnTo>
                  <a:lnTo>
                    <a:pt x="5358854" y="289572"/>
                  </a:lnTo>
                  <a:lnTo>
                    <a:pt x="5358638" y="289217"/>
                  </a:lnTo>
                  <a:lnTo>
                    <a:pt x="5358638" y="270713"/>
                  </a:lnTo>
                  <a:lnTo>
                    <a:pt x="5358511" y="240626"/>
                  </a:lnTo>
                  <a:lnTo>
                    <a:pt x="5356098" y="233756"/>
                  </a:lnTo>
                  <a:lnTo>
                    <a:pt x="5346001" y="224497"/>
                  </a:lnTo>
                  <a:lnTo>
                    <a:pt x="5338445" y="222173"/>
                  </a:lnTo>
                  <a:lnTo>
                    <a:pt x="5302135" y="222173"/>
                  </a:lnTo>
                  <a:lnTo>
                    <a:pt x="5302135" y="240626"/>
                  </a:lnTo>
                  <a:lnTo>
                    <a:pt x="5333047" y="240626"/>
                  </a:lnTo>
                  <a:lnTo>
                    <a:pt x="5335232" y="241223"/>
                  </a:lnTo>
                  <a:lnTo>
                    <a:pt x="5337899" y="243586"/>
                  </a:lnTo>
                  <a:lnTo>
                    <a:pt x="5338559" y="245325"/>
                  </a:lnTo>
                  <a:lnTo>
                    <a:pt x="5338559" y="252260"/>
                  </a:lnTo>
                  <a:lnTo>
                    <a:pt x="5338559" y="270713"/>
                  </a:lnTo>
                  <a:lnTo>
                    <a:pt x="5338546" y="286689"/>
                  </a:lnTo>
                  <a:lnTo>
                    <a:pt x="5338369" y="287832"/>
                  </a:lnTo>
                  <a:lnTo>
                    <a:pt x="5337594" y="289166"/>
                  </a:lnTo>
                  <a:lnTo>
                    <a:pt x="5336464" y="289509"/>
                  </a:lnTo>
                  <a:lnTo>
                    <a:pt x="5318633" y="289509"/>
                  </a:lnTo>
                  <a:lnTo>
                    <a:pt x="5317502" y="289217"/>
                  </a:lnTo>
                  <a:lnTo>
                    <a:pt x="5316169" y="287934"/>
                  </a:lnTo>
                  <a:lnTo>
                    <a:pt x="5315864" y="286689"/>
                  </a:lnTo>
                  <a:lnTo>
                    <a:pt x="5315864" y="275107"/>
                  </a:lnTo>
                  <a:lnTo>
                    <a:pt x="5316423" y="273608"/>
                  </a:lnTo>
                  <a:lnTo>
                    <a:pt x="5318722" y="271297"/>
                  </a:lnTo>
                  <a:lnTo>
                    <a:pt x="5320220" y="270713"/>
                  </a:lnTo>
                  <a:lnTo>
                    <a:pt x="5338559" y="270713"/>
                  </a:lnTo>
                  <a:lnTo>
                    <a:pt x="5338559" y="252260"/>
                  </a:lnTo>
                  <a:lnTo>
                    <a:pt x="5322201" y="252260"/>
                  </a:lnTo>
                  <a:lnTo>
                    <a:pt x="5310644" y="254012"/>
                  </a:lnTo>
                  <a:lnTo>
                    <a:pt x="5302389" y="259232"/>
                  </a:lnTo>
                  <a:lnTo>
                    <a:pt x="5297436" y="267931"/>
                  </a:lnTo>
                  <a:lnTo>
                    <a:pt x="5295785" y="280111"/>
                  </a:lnTo>
                  <a:lnTo>
                    <a:pt x="5295785" y="292061"/>
                  </a:lnTo>
                  <a:lnTo>
                    <a:pt x="5297957" y="298386"/>
                  </a:lnTo>
                  <a:lnTo>
                    <a:pt x="5306619" y="306044"/>
                  </a:lnTo>
                  <a:lnTo>
                    <a:pt x="5313210" y="307949"/>
                  </a:lnTo>
                  <a:lnTo>
                    <a:pt x="5341277" y="307949"/>
                  </a:lnTo>
                  <a:lnTo>
                    <a:pt x="5344503" y="306451"/>
                  </a:lnTo>
                  <a:lnTo>
                    <a:pt x="5345874" y="303466"/>
                  </a:lnTo>
                  <a:lnTo>
                    <a:pt x="5345582" y="304292"/>
                  </a:lnTo>
                  <a:lnTo>
                    <a:pt x="5346471" y="305244"/>
                  </a:lnTo>
                  <a:lnTo>
                    <a:pt x="5350624" y="307416"/>
                  </a:lnTo>
                  <a:lnTo>
                    <a:pt x="5352631" y="307949"/>
                  </a:lnTo>
                  <a:lnTo>
                    <a:pt x="5366524" y="307949"/>
                  </a:lnTo>
                  <a:lnTo>
                    <a:pt x="5366524" y="303466"/>
                  </a:lnTo>
                  <a:lnTo>
                    <a:pt x="5366524" y="290271"/>
                  </a:lnTo>
                  <a:close/>
                </a:path>
                <a:path w="6045200" h="335279">
                  <a:moveTo>
                    <a:pt x="5449024" y="307949"/>
                  </a:moveTo>
                  <a:lnTo>
                    <a:pt x="5448897" y="240626"/>
                  </a:lnTo>
                  <a:lnTo>
                    <a:pt x="5446611" y="233781"/>
                  </a:lnTo>
                  <a:lnTo>
                    <a:pt x="5437962" y="225463"/>
                  </a:lnTo>
                  <a:lnTo>
                    <a:pt x="5436959" y="224497"/>
                  </a:lnTo>
                  <a:lnTo>
                    <a:pt x="5429834" y="222173"/>
                  </a:lnTo>
                  <a:lnTo>
                    <a:pt x="5407203" y="222173"/>
                  </a:lnTo>
                  <a:lnTo>
                    <a:pt x="5403596" y="223278"/>
                  </a:lnTo>
                  <a:lnTo>
                    <a:pt x="5402300" y="225463"/>
                  </a:lnTo>
                  <a:lnTo>
                    <a:pt x="5403723" y="222173"/>
                  </a:lnTo>
                  <a:lnTo>
                    <a:pt x="5384470" y="222173"/>
                  </a:lnTo>
                  <a:lnTo>
                    <a:pt x="5384470" y="307949"/>
                  </a:lnTo>
                  <a:lnTo>
                    <a:pt x="5404548" y="307949"/>
                  </a:lnTo>
                  <a:lnTo>
                    <a:pt x="5404548" y="244805"/>
                  </a:lnTo>
                  <a:lnTo>
                    <a:pt x="5405082" y="243586"/>
                  </a:lnTo>
                  <a:lnTo>
                    <a:pt x="5407253" y="241223"/>
                  </a:lnTo>
                  <a:lnTo>
                    <a:pt x="5409044" y="240626"/>
                  </a:lnTo>
                  <a:lnTo>
                    <a:pt x="5424259" y="240626"/>
                  </a:lnTo>
                  <a:lnTo>
                    <a:pt x="5425973" y="241223"/>
                  </a:lnTo>
                  <a:lnTo>
                    <a:pt x="5427167" y="242443"/>
                  </a:lnTo>
                  <a:lnTo>
                    <a:pt x="5428386" y="243649"/>
                  </a:lnTo>
                  <a:lnTo>
                    <a:pt x="5428983" y="245376"/>
                  </a:lnTo>
                  <a:lnTo>
                    <a:pt x="5428983" y="307949"/>
                  </a:lnTo>
                  <a:lnTo>
                    <a:pt x="5449024" y="307949"/>
                  </a:lnTo>
                  <a:close/>
                </a:path>
                <a:path w="6045200" h="335279">
                  <a:moveTo>
                    <a:pt x="5529148" y="222173"/>
                  </a:moveTo>
                  <a:lnTo>
                    <a:pt x="5495391" y="222173"/>
                  </a:lnTo>
                  <a:lnTo>
                    <a:pt x="5487835" y="224497"/>
                  </a:lnTo>
                  <a:lnTo>
                    <a:pt x="5477751" y="233756"/>
                  </a:lnTo>
                  <a:lnTo>
                    <a:pt x="5475351" y="240626"/>
                  </a:lnTo>
                  <a:lnTo>
                    <a:pt x="5475313" y="289509"/>
                  </a:lnTo>
                  <a:lnTo>
                    <a:pt x="5477726" y="296519"/>
                  </a:lnTo>
                  <a:lnTo>
                    <a:pt x="5487708" y="305676"/>
                  </a:lnTo>
                  <a:lnTo>
                    <a:pt x="5495290" y="307949"/>
                  </a:lnTo>
                  <a:lnTo>
                    <a:pt x="5529148" y="307949"/>
                  </a:lnTo>
                  <a:lnTo>
                    <a:pt x="5529148" y="289509"/>
                  </a:lnTo>
                  <a:lnTo>
                    <a:pt x="5500789" y="289509"/>
                  </a:lnTo>
                  <a:lnTo>
                    <a:pt x="5498592" y="288912"/>
                  </a:lnTo>
                  <a:lnTo>
                    <a:pt x="5497246" y="287731"/>
                  </a:lnTo>
                  <a:lnTo>
                    <a:pt x="5495937" y="286537"/>
                  </a:lnTo>
                  <a:lnTo>
                    <a:pt x="5495277" y="284797"/>
                  </a:lnTo>
                  <a:lnTo>
                    <a:pt x="5495277" y="245325"/>
                  </a:lnTo>
                  <a:lnTo>
                    <a:pt x="5495937" y="243586"/>
                  </a:lnTo>
                  <a:lnTo>
                    <a:pt x="5498592" y="241223"/>
                  </a:lnTo>
                  <a:lnTo>
                    <a:pt x="5500789" y="240626"/>
                  </a:lnTo>
                  <a:lnTo>
                    <a:pt x="5529148" y="240626"/>
                  </a:lnTo>
                  <a:lnTo>
                    <a:pt x="5529148" y="222173"/>
                  </a:lnTo>
                  <a:close/>
                </a:path>
                <a:path w="6045200" h="335279">
                  <a:moveTo>
                    <a:pt x="5617134" y="31673"/>
                  </a:moveTo>
                  <a:lnTo>
                    <a:pt x="5591784" y="31673"/>
                  </a:lnTo>
                  <a:lnTo>
                    <a:pt x="5588216" y="32778"/>
                  </a:lnTo>
                  <a:lnTo>
                    <a:pt x="5586857" y="34963"/>
                  </a:lnTo>
                  <a:lnTo>
                    <a:pt x="5588127" y="31673"/>
                  </a:lnTo>
                  <a:lnTo>
                    <a:pt x="5557342" y="31673"/>
                  </a:lnTo>
                  <a:lnTo>
                    <a:pt x="5557342" y="50126"/>
                  </a:lnTo>
                  <a:lnTo>
                    <a:pt x="5568912" y="50126"/>
                  </a:lnTo>
                  <a:lnTo>
                    <a:pt x="5568912" y="99009"/>
                  </a:lnTo>
                  <a:lnTo>
                    <a:pt x="5557342" y="99009"/>
                  </a:lnTo>
                  <a:lnTo>
                    <a:pt x="5557342" y="117449"/>
                  </a:lnTo>
                  <a:lnTo>
                    <a:pt x="5606186" y="117449"/>
                  </a:lnTo>
                  <a:lnTo>
                    <a:pt x="5606186" y="99009"/>
                  </a:lnTo>
                  <a:lnTo>
                    <a:pt x="5588940" y="99009"/>
                  </a:lnTo>
                  <a:lnTo>
                    <a:pt x="5589016" y="56083"/>
                  </a:lnTo>
                  <a:lnTo>
                    <a:pt x="5589625" y="54610"/>
                  </a:lnTo>
                  <a:lnTo>
                    <a:pt x="5590756" y="53136"/>
                  </a:lnTo>
                  <a:lnTo>
                    <a:pt x="5591911" y="51676"/>
                  </a:lnTo>
                  <a:lnTo>
                    <a:pt x="5593639" y="50939"/>
                  </a:lnTo>
                  <a:lnTo>
                    <a:pt x="5617134" y="50939"/>
                  </a:lnTo>
                  <a:lnTo>
                    <a:pt x="5617134" y="34963"/>
                  </a:lnTo>
                  <a:lnTo>
                    <a:pt x="5617134" y="31673"/>
                  </a:lnTo>
                  <a:close/>
                </a:path>
                <a:path w="6045200" h="335279">
                  <a:moveTo>
                    <a:pt x="5618797" y="255435"/>
                  </a:moveTo>
                  <a:lnTo>
                    <a:pt x="5618683" y="240817"/>
                  </a:lnTo>
                  <a:lnTo>
                    <a:pt x="5618619" y="240626"/>
                  </a:lnTo>
                  <a:lnTo>
                    <a:pt x="5616549" y="234289"/>
                  </a:lnTo>
                  <a:lnTo>
                    <a:pt x="5607609" y="224599"/>
                  </a:lnTo>
                  <a:lnTo>
                    <a:pt x="5601144" y="222173"/>
                  </a:lnTo>
                  <a:lnTo>
                    <a:pt x="5599074" y="222173"/>
                  </a:lnTo>
                  <a:lnTo>
                    <a:pt x="5599074" y="244995"/>
                  </a:lnTo>
                  <a:lnTo>
                    <a:pt x="5599074" y="255435"/>
                  </a:lnTo>
                  <a:lnTo>
                    <a:pt x="5576646" y="255435"/>
                  </a:lnTo>
                  <a:lnTo>
                    <a:pt x="5576659" y="244995"/>
                  </a:lnTo>
                  <a:lnTo>
                    <a:pt x="5577103" y="243268"/>
                  </a:lnTo>
                  <a:lnTo>
                    <a:pt x="5578970" y="241160"/>
                  </a:lnTo>
                  <a:lnTo>
                    <a:pt x="5580837" y="240626"/>
                  </a:lnTo>
                  <a:lnTo>
                    <a:pt x="5594680" y="240626"/>
                  </a:lnTo>
                  <a:lnTo>
                    <a:pt x="5596179" y="241198"/>
                  </a:lnTo>
                  <a:lnTo>
                    <a:pt x="5597334" y="242366"/>
                  </a:lnTo>
                  <a:lnTo>
                    <a:pt x="5598490" y="243497"/>
                  </a:lnTo>
                  <a:lnTo>
                    <a:pt x="5599074" y="244995"/>
                  </a:lnTo>
                  <a:lnTo>
                    <a:pt x="5599074" y="222173"/>
                  </a:lnTo>
                  <a:lnTo>
                    <a:pt x="5575249" y="222173"/>
                  </a:lnTo>
                  <a:lnTo>
                    <a:pt x="5567985" y="224459"/>
                  </a:lnTo>
                  <a:lnTo>
                    <a:pt x="5558879" y="233553"/>
                  </a:lnTo>
                  <a:lnTo>
                    <a:pt x="5556669" y="240626"/>
                  </a:lnTo>
                  <a:lnTo>
                    <a:pt x="5556694" y="289509"/>
                  </a:lnTo>
                  <a:lnTo>
                    <a:pt x="5559120" y="296519"/>
                  </a:lnTo>
                  <a:lnTo>
                    <a:pt x="5569115" y="305676"/>
                  </a:lnTo>
                  <a:lnTo>
                    <a:pt x="5576684" y="307949"/>
                  </a:lnTo>
                  <a:lnTo>
                    <a:pt x="5613730" y="307949"/>
                  </a:lnTo>
                  <a:lnTo>
                    <a:pt x="5613730" y="289509"/>
                  </a:lnTo>
                  <a:lnTo>
                    <a:pt x="5582158" y="289509"/>
                  </a:lnTo>
                  <a:lnTo>
                    <a:pt x="5579961" y="288912"/>
                  </a:lnTo>
                  <a:lnTo>
                    <a:pt x="5578614" y="287731"/>
                  </a:lnTo>
                  <a:lnTo>
                    <a:pt x="5577306" y="286537"/>
                  </a:lnTo>
                  <a:lnTo>
                    <a:pt x="5576646" y="284797"/>
                  </a:lnTo>
                  <a:lnTo>
                    <a:pt x="5576646" y="273875"/>
                  </a:lnTo>
                  <a:lnTo>
                    <a:pt x="5618797" y="273875"/>
                  </a:lnTo>
                  <a:lnTo>
                    <a:pt x="5618797" y="255435"/>
                  </a:lnTo>
                  <a:close/>
                </a:path>
                <a:path w="6045200" h="335279">
                  <a:moveTo>
                    <a:pt x="5704078" y="64935"/>
                  </a:moveTo>
                  <a:lnTo>
                    <a:pt x="5703963" y="50317"/>
                  </a:lnTo>
                  <a:lnTo>
                    <a:pt x="5703900" y="50126"/>
                  </a:lnTo>
                  <a:lnTo>
                    <a:pt x="5701830" y="43789"/>
                  </a:lnTo>
                  <a:lnTo>
                    <a:pt x="5692889" y="34099"/>
                  </a:lnTo>
                  <a:lnTo>
                    <a:pt x="5686425" y="31673"/>
                  </a:lnTo>
                  <a:lnTo>
                    <a:pt x="5684355" y="31673"/>
                  </a:lnTo>
                  <a:lnTo>
                    <a:pt x="5684355" y="54495"/>
                  </a:lnTo>
                  <a:lnTo>
                    <a:pt x="5684355" y="64935"/>
                  </a:lnTo>
                  <a:lnTo>
                    <a:pt x="5661926" y="64935"/>
                  </a:lnTo>
                  <a:lnTo>
                    <a:pt x="5661939" y="54495"/>
                  </a:lnTo>
                  <a:lnTo>
                    <a:pt x="5662384" y="52768"/>
                  </a:lnTo>
                  <a:lnTo>
                    <a:pt x="5664238" y="50660"/>
                  </a:lnTo>
                  <a:lnTo>
                    <a:pt x="5666117" y="50126"/>
                  </a:lnTo>
                  <a:lnTo>
                    <a:pt x="5679948" y="50126"/>
                  </a:lnTo>
                  <a:lnTo>
                    <a:pt x="5681446" y="50698"/>
                  </a:lnTo>
                  <a:lnTo>
                    <a:pt x="5683770" y="52997"/>
                  </a:lnTo>
                  <a:lnTo>
                    <a:pt x="5684355" y="54495"/>
                  </a:lnTo>
                  <a:lnTo>
                    <a:pt x="5684355" y="31673"/>
                  </a:lnTo>
                  <a:lnTo>
                    <a:pt x="5660529" y="31673"/>
                  </a:lnTo>
                  <a:lnTo>
                    <a:pt x="5653265" y="33959"/>
                  </a:lnTo>
                  <a:lnTo>
                    <a:pt x="5644159" y="43053"/>
                  </a:lnTo>
                  <a:lnTo>
                    <a:pt x="5641937" y="50126"/>
                  </a:lnTo>
                  <a:lnTo>
                    <a:pt x="5641962" y="99009"/>
                  </a:lnTo>
                  <a:lnTo>
                    <a:pt x="5644388" y="106019"/>
                  </a:lnTo>
                  <a:lnTo>
                    <a:pt x="5654395" y="115176"/>
                  </a:lnTo>
                  <a:lnTo>
                    <a:pt x="5661965" y="117449"/>
                  </a:lnTo>
                  <a:lnTo>
                    <a:pt x="5699010" y="117449"/>
                  </a:lnTo>
                  <a:lnTo>
                    <a:pt x="5699010" y="99009"/>
                  </a:lnTo>
                  <a:lnTo>
                    <a:pt x="5667438" y="99009"/>
                  </a:lnTo>
                  <a:lnTo>
                    <a:pt x="5665241" y="98412"/>
                  </a:lnTo>
                  <a:lnTo>
                    <a:pt x="5663895" y="97231"/>
                  </a:lnTo>
                  <a:lnTo>
                    <a:pt x="5662587" y="96037"/>
                  </a:lnTo>
                  <a:lnTo>
                    <a:pt x="5661926" y="94297"/>
                  </a:lnTo>
                  <a:lnTo>
                    <a:pt x="5661926" y="83375"/>
                  </a:lnTo>
                  <a:lnTo>
                    <a:pt x="5704078" y="83375"/>
                  </a:lnTo>
                  <a:lnTo>
                    <a:pt x="5704078" y="64935"/>
                  </a:lnTo>
                  <a:close/>
                </a:path>
                <a:path w="6045200" h="335279">
                  <a:moveTo>
                    <a:pt x="5790730" y="50126"/>
                  </a:moveTo>
                  <a:lnTo>
                    <a:pt x="5788317" y="43129"/>
                  </a:lnTo>
                  <a:lnTo>
                    <a:pt x="5779414" y="34963"/>
                  </a:lnTo>
                  <a:lnTo>
                    <a:pt x="5778347" y="33972"/>
                  </a:lnTo>
                  <a:lnTo>
                    <a:pt x="5770791" y="31686"/>
                  </a:lnTo>
                  <a:lnTo>
                    <a:pt x="5770791" y="54825"/>
                  </a:lnTo>
                  <a:lnTo>
                    <a:pt x="5770791" y="94297"/>
                  </a:lnTo>
                  <a:lnTo>
                    <a:pt x="5770118" y="96037"/>
                  </a:lnTo>
                  <a:lnTo>
                    <a:pt x="5767463" y="98412"/>
                  </a:lnTo>
                  <a:lnTo>
                    <a:pt x="5765266" y="99009"/>
                  </a:lnTo>
                  <a:lnTo>
                    <a:pt x="5746356" y="99009"/>
                  </a:lnTo>
                  <a:lnTo>
                    <a:pt x="5746356" y="54305"/>
                  </a:lnTo>
                  <a:lnTo>
                    <a:pt x="5746889" y="53086"/>
                  </a:lnTo>
                  <a:lnTo>
                    <a:pt x="5749061" y="50723"/>
                  </a:lnTo>
                  <a:lnTo>
                    <a:pt x="5750852" y="50126"/>
                  </a:lnTo>
                  <a:lnTo>
                    <a:pt x="5765266" y="50126"/>
                  </a:lnTo>
                  <a:lnTo>
                    <a:pt x="5767463" y="50723"/>
                  </a:lnTo>
                  <a:lnTo>
                    <a:pt x="5770118" y="53086"/>
                  </a:lnTo>
                  <a:lnTo>
                    <a:pt x="5770791" y="54825"/>
                  </a:lnTo>
                  <a:lnTo>
                    <a:pt x="5770791" y="31686"/>
                  </a:lnTo>
                  <a:lnTo>
                    <a:pt x="5749010" y="31673"/>
                  </a:lnTo>
                  <a:lnTo>
                    <a:pt x="5745391" y="32778"/>
                  </a:lnTo>
                  <a:lnTo>
                    <a:pt x="5744108" y="34963"/>
                  </a:lnTo>
                  <a:lnTo>
                    <a:pt x="5745543" y="31673"/>
                  </a:lnTo>
                  <a:lnTo>
                    <a:pt x="5726277" y="31673"/>
                  </a:lnTo>
                  <a:lnTo>
                    <a:pt x="5726277" y="144360"/>
                  </a:lnTo>
                  <a:lnTo>
                    <a:pt x="5746356" y="144360"/>
                  </a:lnTo>
                  <a:lnTo>
                    <a:pt x="5746356" y="117449"/>
                  </a:lnTo>
                  <a:lnTo>
                    <a:pt x="5770677" y="117449"/>
                  </a:lnTo>
                  <a:lnTo>
                    <a:pt x="5778220" y="115150"/>
                  </a:lnTo>
                  <a:lnTo>
                    <a:pt x="5788291" y="105892"/>
                  </a:lnTo>
                  <a:lnTo>
                    <a:pt x="5790692" y="99009"/>
                  </a:lnTo>
                  <a:lnTo>
                    <a:pt x="5790730" y="50126"/>
                  </a:lnTo>
                  <a:close/>
                </a:path>
                <a:path w="6045200" h="335279">
                  <a:moveTo>
                    <a:pt x="5879350" y="99771"/>
                  </a:moveTo>
                  <a:lnTo>
                    <a:pt x="5874969" y="99771"/>
                  </a:lnTo>
                  <a:lnTo>
                    <a:pt x="5872556" y="99644"/>
                  </a:lnTo>
                  <a:lnTo>
                    <a:pt x="5871680" y="99072"/>
                  </a:lnTo>
                  <a:lnTo>
                    <a:pt x="5871464" y="98717"/>
                  </a:lnTo>
                  <a:lnTo>
                    <a:pt x="5871464" y="80213"/>
                  </a:lnTo>
                  <a:lnTo>
                    <a:pt x="5871337" y="50126"/>
                  </a:lnTo>
                  <a:lnTo>
                    <a:pt x="5868936" y="43256"/>
                  </a:lnTo>
                  <a:lnTo>
                    <a:pt x="5858827" y="33997"/>
                  </a:lnTo>
                  <a:lnTo>
                    <a:pt x="5851271" y="31673"/>
                  </a:lnTo>
                  <a:lnTo>
                    <a:pt x="5814961" y="31673"/>
                  </a:lnTo>
                  <a:lnTo>
                    <a:pt x="5814961" y="50126"/>
                  </a:lnTo>
                  <a:lnTo>
                    <a:pt x="5845873" y="50126"/>
                  </a:lnTo>
                  <a:lnTo>
                    <a:pt x="5848070" y="50723"/>
                  </a:lnTo>
                  <a:lnTo>
                    <a:pt x="5850725" y="53086"/>
                  </a:lnTo>
                  <a:lnTo>
                    <a:pt x="5851385" y="54825"/>
                  </a:lnTo>
                  <a:lnTo>
                    <a:pt x="5851385" y="61760"/>
                  </a:lnTo>
                  <a:lnTo>
                    <a:pt x="5851385" y="80213"/>
                  </a:lnTo>
                  <a:lnTo>
                    <a:pt x="5851372" y="96189"/>
                  </a:lnTo>
                  <a:lnTo>
                    <a:pt x="5851195" y="97332"/>
                  </a:lnTo>
                  <a:lnTo>
                    <a:pt x="5850420" y="98666"/>
                  </a:lnTo>
                  <a:lnTo>
                    <a:pt x="5849290" y="99009"/>
                  </a:lnTo>
                  <a:lnTo>
                    <a:pt x="5831459" y="99009"/>
                  </a:lnTo>
                  <a:lnTo>
                    <a:pt x="5830328" y="98717"/>
                  </a:lnTo>
                  <a:lnTo>
                    <a:pt x="5828995" y="97434"/>
                  </a:lnTo>
                  <a:lnTo>
                    <a:pt x="5828690" y="96189"/>
                  </a:lnTo>
                  <a:lnTo>
                    <a:pt x="5828690" y="84607"/>
                  </a:lnTo>
                  <a:lnTo>
                    <a:pt x="5829249" y="83108"/>
                  </a:lnTo>
                  <a:lnTo>
                    <a:pt x="5831548" y="80797"/>
                  </a:lnTo>
                  <a:lnTo>
                    <a:pt x="5833046" y="80213"/>
                  </a:lnTo>
                  <a:lnTo>
                    <a:pt x="5851385" y="80213"/>
                  </a:lnTo>
                  <a:lnTo>
                    <a:pt x="5851385" y="61760"/>
                  </a:lnTo>
                  <a:lnTo>
                    <a:pt x="5835027" y="61760"/>
                  </a:lnTo>
                  <a:lnTo>
                    <a:pt x="5823470" y="63512"/>
                  </a:lnTo>
                  <a:lnTo>
                    <a:pt x="5815215" y="68732"/>
                  </a:lnTo>
                  <a:lnTo>
                    <a:pt x="5810262" y="77431"/>
                  </a:lnTo>
                  <a:lnTo>
                    <a:pt x="5808611" y="89611"/>
                  </a:lnTo>
                  <a:lnTo>
                    <a:pt x="5808611" y="101561"/>
                  </a:lnTo>
                  <a:lnTo>
                    <a:pt x="5810783" y="107886"/>
                  </a:lnTo>
                  <a:lnTo>
                    <a:pt x="5819445" y="115544"/>
                  </a:lnTo>
                  <a:lnTo>
                    <a:pt x="5826036" y="117449"/>
                  </a:lnTo>
                  <a:lnTo>
                    <a:pt x="5854103" y="117449"/>
                  </a:lnTo>
                  <a:lnTo>
                    <a:pt x="5857329" y="115951"/>
                  </a:lnTo>
                  <a:lnTo>
                    <a:pt x="5858700" y="112966"/>
                  </a:lnTo>
                  <a:lnTo>
                    <a:pt x="5858408" y="113792"/>
                  </a:lnTo>
                  <a:lnTo>
                    <a:pt x="5859297" y="114744"/>
                  </a:lnTo>
                  <a:lnTo>
                    <a:pt x="5863450" y="116916"/>
                  </a:lnTo>
                  <a:lnTo>
                    <a:pt x="5865457" y="117449"/>
                  </a:lnTo>
                  <a:lnTo>
                    <a:pt x="5879350" y="117449"/>
                  </a:lnTo>
                  <a:lnTo>
                    <a:pt x="5879350" y="112966"/>
                  </a:lnTo>
                  <a:lnTo>
                    <a:pt x="5879350" y="99771"/>
                  </a:lnTo>
                  <a:close/>
                </a:path>
                <a:path w="6045200" h="335279">
                  <a:moveTo>
                    <a:pt x="5940298" y="0"/>
                  </a:moveTo>
                  <a:lnTo>
                    <a:pt x="5918682" y="0"/>
                  </a:lnTo>
                  <a:lnTo>
                    <a:pt x="5918682" y="20815"/>
                  </a:lnTo>
                  <a:lnTo>
                    <a:pt x="5940298" y="20815"/>
                  </a:lnTo>
                  <a:lnTo>
                    <a:pt x="5940298" y="0"/>
                  </a:lnTo>
                  <a:close/>
                </a:path>
                <a:path w="6045200" h="335279">
                  <a:moveTo>
                    <a:pt x="5962967" y="99009"/>
                  </a:moveTo>
                  <a:lnTo>
                    <a:pt x="5939536" y="99009"/>
                  </a:lnTo>
                  <a:lnTo>
                    <a:pt x="5939536" y="31673"/>
                  </a:lnTo>
                  <a:lnTo>
                    <a:pt x="5896216" y="31673"/>
                  </a:lnTo>
                  <a:lnTo>
                    <a:pt x="5896216" y="50126"/>
                  </a:lnTo>
                  <a:lnTo>
                    <a:pt x="5919495" y="50126"/>
                  </a:lnTo>
                  <a:lnTo>
                    <a:pt x="5919495" y="117449"/>
                  </a:lnTo>
                  <a:lnTo>
                    <a:pt x="5962967" y="117449"/>
                  </a:lnTo>
                  <a:lnTo>
                    <a:pt x="5962967" y="99009"/>
                  </a:lnTo>
                  <a:close/>
                </a:path>
                <a:path w="6045200" h="335279">
                  <a:moveTo>
                    <a:pt x="6044692" y="31673"/>
                  </a:moveTo>
                  <a:lnTo>
                    <a:pt x="6019330" y="31673"/>
                  </a:lnTo>
                  <a:lnTo>
                    <a:pt x="6015774" y="32778"/>
                  </a:lnTo>
                  <a:lnTo>
                    <a:pt x="6014402" y="34963"/>
                  </a:lnTo>
                  <a:lnTo>
                    <a:pt x="6015685" y="31673"/>
                  </a:lnTo>
                  <a:lnTo>
                    <a:pt x="5984900" y="31673"/>
                  </a:lnTo>
                  <a:lnTo>
                    <a:pt x="5984900" y="50126"/>
                  </a:lnTo>
                  <a:lnTo>
                    <a:pt x="5996457" y="50126"/>
                  </a:lnTo>
                  <a:lnTo>
                    <a:pt x="5996457" y="99009"/>
                  </a:lnTo>
                  <a:lnTo>
                    <a:pt x="5984900" y="99009"/>
                  </a:lnTo>
                  <a:lnTo>
                    <a:pt x="5984900" y="117449"/>
                  </a:lnTo>
                  <a:lnTo>
                    <a:pt x="6033744" y="117449"/>
                  </a:lnTo>
                  <a:lnTo>
                    <a:pt x="6033744" y="99009"/>
                  </a:lnTo>
                  <a:lnTo>
                    <a:pt x="6016498" y="99009"/>
                  </a:lnTo>
                  <a:lnTo>
                    <a:pt x="6016574" y="56083"/>
                  </a:lnTo>
                  <a:lnTo>
                    <a:pt x="6017171" y="54610"/>
                  </a:lnTo>
                  <a:lnTo>
                    <a:pt x="6019470" y="51676"/>
                  </a:lnTo>
                  <a:lnTo>
                    <a:pt x="6021197" y="50939"/>
                  </a:lnTo>
                  <a:lnTo>
                    <a:pt x="6044692" y="50939"/>
                  </a:lnTo>
                  <a:lnTo>
                    <a:pt x="6044692" y="34963"/>
                  </a:lnTo>
                  <a:lnTo>
                    <a:pt x="6044692" y="316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670650" y="4792669"/>
            <a:ext cx="880744" cy="21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21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1250" spc="3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35">
                <a:solidFill>
                  <a:srgbClr val="FFFFFF"/>
                </a:solidFill>
                <a:latin typeface="Microsoft Sans Serif"/>
                <a:cs typeface="Microsoft Sans Serif"/>
              </a:rPr>
              <a:t>crucial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40839" y="4602169"/>
            <a:ext cx="5755005" cy="596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53135" marR="260985" indent="-941069">
              <a:lnSpc>
                <a:spcPct val="100000"/>
              </a:lnSpc>
              <a:spcBef>
                <a:spcPts val="95"/>
              </a:spcBef>
              <a:tabLst>
                <a:tab pos="2406650" algn="l"/>
                <a:tab pos="4373880" algn="l"/>
                <a:tab pos="5228590" algn="l"/>
              </a:tabLst>
            </a:pPr>
            <a:r>
              <a:rPr dirty="0" sz="1250" spc="14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1250" spc="3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75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dirty="0" sz="1250" spc="3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05">
                <a:solidFill>
                  <a:srgbClr val="FFFFFF"/>
                </a:solidFill>
                <a:latin typeface="Microsoft Sans Serif"/>
                <a:cs typeface="Microsoft Sans Serif"/>
              </a:rPr>
              <a:t>presentation,</a:t>
            </a:r>
            <a:r>
              <a:rPr dirty="0" sz="1250" spc="3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-2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dirty="0" sz="1250" spc="3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225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dirty="0" sz="1250" spc="3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65">
                <a:solidFill>
                  <a:srgbClr val="FFFFFF"/>
                </a:solidFill>
                <a:latin typeface="Microsoft Sans Serif"/>
                <a:cs typeface="Microsoft Sans Serif"/>
              </a:rPr>
              <a:t>explore</a:t>
            </a:r>
            <a:r>
              <a:rPr dirty="0" sz="125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1250" spc="-45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dirty="0" sz="1250" spc="15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12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1250" spc="32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1250" spc="3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35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dirty="0" sz="12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12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12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dirty="0" sz="1250" spc="17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1250" spc="3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>
                <a:solidFill>
                  <a:srgbClr val="FFFFFF"/>
                </a:solidFill>
                <a:latin typeface="Microsoft Sans Serif"/>
                <a:cs typeface="Microsoft Sans Serif"/>
              </a:rPr>
              <a:t>underwater</a:t>
            </a:r>
            <a:r>
              <a:rPr dirty="0" sz="1250" spc="3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00">
                <a:solidFill>
                  <a:srgbClr val="FFFFFF"/>
                </a:solidFill>
                <a:latin typeface="Microsoft Sans Serif"/>
                <a:cs typeface="Microsoft Sans Serif"/>
              </a:rPr>
              <a:t>operations.</a:t>
            </a:r>
            <a:r>
              <a:rPr dirty="0" sz="1250" spc="3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-27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dirty="0" sz="1250" spc="3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>
                <a:solidFill>
                  <a:srgbClr val="FFFFFF"/>
                </a:solidFill>
                <a:latin typeface="Microsoft Sans Serif"/>
                <a:cs typeface="Microsoft Sans Serif"/>
              </a:rPr>
              <a:t>aim</a:t>
            </a:r>
            <a:r>
              <a:rPr dirty="0" sz="1250" spc="3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4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250" spc="3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75">
                <a:solidFill>
                  <a:srgbClr val="FFFFFF"/>
                </a:solidFill>
                <a:latin typeface="Microsoft Sans Serif"/>
                <a:cs typeface="Microsoft Sans Serif"/>
              </a:rPr>
              <a:t>provide</a:t>
            </a:r>
            <a:r>
              <a:rPr dirty="0" sz="1250" spc="3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3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r>
              <a:rPr dirty="0" sz="1250" spc="3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55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dirty="0" sz="1250" spc="3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35">
                <a:solidFill>
                  <a:srgbClr val="FFFFFF"/>
                </a:solidFill>
                <a:latin typeface="Microsoft Sans Serif"/>
                <a:cs typeface="Microsoft Sans Serif"/>
              </a:rPr>
              <a:t>effective</a:t>
            </a:r>
            <a:endParaRPr sz="1250">
              <a:latin typeface="Microsoft Sans Serif"/>
              <a:cs typeface="Microsoft Sans Serif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940839" y="5173669"/>
            <a:ext cx="6353810" cy="215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50" spc="12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dirty="0" sz="1250" spc="3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4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dirty="0" sz="1250" spc="3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dirty="0" sz="1250" spc="3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85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1250" spc="3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10">
                <a:solidFill>
                  <a:srgbClr val="FFFFFF"/>
                </a:solidFill>
                <a:latin typeface="Microsoft Sans Serif"/>
                <a:cs typeface="Microsoft Sans Serif"/>
              </a:rPr>
              <a:t>longevity</a:t>
            </a:r>
            <a:r>
              <a:rPr dirty="0" sz="1250" spc="3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250" spc="3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40">
                <a:solidFill>
                  <a:srgbClr val="FFFFFF"/>
                </a:solidFill>
                <a:latin typeface="Microsoft Sans Serif"/>
                <a:cs typeface="Microsoft Sans Serif"/>
              </a:rPr>
              <a:t>efficiency</a:t>
            </a:r>
            <a:r>
              <a:rPr dirty="0" sz="1250" spc="3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4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250" spc="3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5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dirty="0" sz="1250" spc="33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215">
                <a:solidFill>
                  <a:srgbClr val="FFFFFF"/>
                </a:solidFill>
                <a:latin typeface="Microsoft Sans Serif"/>
                <a:cs typeface="Microsoft Sans Serif"/>
              </a:rPr>
              <a:t>vital</a:t>
            </a:r>
            <a:r>
              <a:rPr dirty="0" sz="1250" spc="3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250" spc="155">
                <a:solidFill>
                  <a:srgbClr val="FFFFFF"/>
                </a:solidFill>
                <a:latin typeface="Microsoft Sans Serif"/>
                <a:cs typeface="Microsoft Sans Serif"/>
              </a:rPr>
              <a:t>tools.</a:t>
            </a:r>
            <a:endParaRPr sz="1250">
              <a:latin typeface="Microsoft Sans Serif"/>
              <a:cs typeface="Microsoft Sans Serif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4454" y="7655414"/>
              <a:ext cx="3543300" cy="2311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626" y="4645488"/>
            <a:ext cx="8492490" cy="7226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402455" algn="l"/>
                <a:tab pos="7225030" algn="l"/>
              </a:tabLst>
            </a:pPr>
            <a:r>
              <a:rPr dirty="0" sz="4550" spc="160"/>
              <a:t>Understanding</a:t>
            </a:r>
            <a:r>
              <a:rPr dirty="0" sz="4550"/>
              <a:t>	</a:t>
            </a:r>
            <a:r>
              <a:rPr dirty="0" sz="4550" spc="330"/>
              <a:t>Thruster</a:t>
            </a:r>
            <a:r>
              <a:rPr dirty="0" sz="4550"/>
              <a:t>	</a:t>
            </a:r>
            <a:r>
              <a:rPr dirty="0" sz="4550" spc="-600"/>
              <a:t>ROVs</a:t>
            </a:r>
            <a:endParaRPr sz="4550"/>
          </a:p>
        </p:txBody>
      </p:sp>
      <p:grpSp>
        <p:nvGrpSpPr>
          <p:cNvPr id="3" name="object 3" descr=""/>
          <p:cNvGrpSpPr/>
          <p:nvPr/>
        </p:nvGrpSpPr>
        <p:grpSpPr>
          <a:xfrm>
            <a:off x="1200641" y="6057773"/>
            <a:ext cx="5854065" cy="1063625"/>
            <a:chOff x="1200641" y="6057773"/>
            <a:chExt cx="5854065" cy="1063625"/>
          </a:xfrm>
        </p:grpSpPr>
        <p:sp>
          <p:nvSpPr>
            <p:cNvPr id="4" name="object 4" descr=""/>
            <p:cNvSpPr/>
            <p:nvPr/>
          </p:nvSpPr>
          <p:spPr>
            <a:xfrm>
              <a:off x="1200641" y="6057773"/>
              <a:ext cx="2202815" cy="238125"/>
            </a:xfrm>
            <a:custGeom>
              <a:avLst/>
              <a:gdLst/>
              <a:ahLst/>
              <a:cxnLst/>
              <a:rect l="l" t="t" r="r" b="b"/>
              <a:pathLst>
                <a:path w="2202815" h="238125">
                  <a:moveTo>
                    <a:pt x="92129" y="37617"/>
                  </a:moveTo>
                  <a:lnTo>
                    <a:pt x="50987" y="37617"/>
                  </a:lnTo>
                  <a:lnTo>
                    <a:pt x="50987" y="237502"/>
                  </a:lnTo>
                  <a:lnTo>
                    <a:pt x="92129" y="237502"/>
                  </a:lnTo>
                  <a:lnTo>
                    <a:pt x="92129" y="37617"/>
                  </a:lnTo>
                  <a:close/>
                </a:path>
                <a:path w="2202815" h="238125">
                  <a:moveTo>
                    <a:pt x="143043" y="0"/>
                  </a:moveTo>
                  <a:lnTo>
                    <a:pt x="0" y="0"/>
                  </a:lnTo>
                  <a:lnTo>
                    <a:pt x="0" y="37617"/>
                  </a:lnTo>
                  <a:lnTo>
                    <a:pt x="143043" y="37617"/>
                  </a:lnTo>
                  <a:lnTo>
                    <a:pt x="143043" y="0"/>
                  </a:lnTo>
                  <a:close/>
                </a:path>
                <a:path w="2202815" h="238125">
                  <a:moveTo>
                    <a:pt x="219955" y="0"/>
                  </a:moveTo>
                  <a:lnTo>
                    <a:pt x="179365" y="0"/>
                  </a:lnTo>
                  <a:lnTo>
                    <a:pt x="179365" y="237502"/>
                  </a:lnTo>
                  <a:lnTo>
                    <a:pt x="219955" y="237502"/>
                  </a:lnTo>
                  <a:lnTo>
                    <a:pt x="220056" y="109220"/>
                  </a:lnTo>
                  <a:lnTo>
                    <a:pt x="221199" y="106959"/>
                  </a:lnTo>
                  <a:lnTo>
                    <a:pt x="225581" y="102463"/>
                  </a:lnTo>
                  <a:lnTo>
                    <a:pt x="229149" y="101346"/>
                  </a:lnTo>
                  <a:lnTo>
                    <a:pt x="307431" y="101346"/>
                  </a:lnTo>
                  <a:lnTo>
                    <a:pt x="306227" y="96108"/>
                  </a:lnTo>
                  <a:lnTo>
                    <a:pt x="277138" y="67567"/>
                  </a:lnTo>
                  <a:lnTo>
                    <a:pt x="268466" y="65608"/>
                  </a:lnTo>
                  <a:lnTo>
                    <a:pt x="219396" y="65608"/>
                  </a:lnTo>
                  <a:lnTo>
                    <a:pt x="219955" y="0"/>
                  </a:lnTo>
                  <a:close/>
                </a:path>
                <a:path w="2202815" h="238125">
                  <a:moveTo>
                    <a:pt x="307431" y="101346"/>
                  </a:moveTo>
                  <a:lnTo>
                    <a:pt x="259807" y="101346"/>
                  </a:lnTo>
                  <a:lnTo>
                    <a:pt x="263300" y="102577"/>
                  </a:lnTo>
                  <a:lnTo>
                    <a:pt x="265700" y="105029"/>
                  </a:lnTo>
                  <a:lnTo>
                    <a:pt x="268151" y="107480"/>
                  </a:lnTo>
                  <a:lnTo>
                    <a:pt x="269383" y="110972"/>
                  </a:lnTo>
                  <a:lnTo>
                    <a:pt x="269383" y="237502"/>
                  </a:lnTo>
                  <a:lnTo>
                    <a:pt x="309883" y="237502"/>
                  </a:lnTo>
                  <a:lnTo>
                    <a:pt x="309883" y="121920"/>
                  </a:lnTo>
                  <a:lnTo>
                    <a:pt x="308969" y="108037"/>
                  </a:lnTo>
                  <a:lnTo>
                    <a:pt x="307431" y="101346"/>
                  </a:lnTo>
                  <a:close/>
                </a:path>
                <a:path w="2202815" h="238125">
                  <a:moveTo>
                    <a:pt x="252009" y="64046"/>
                  </a:moveTo>
                  <a:lnTo>
                    <a:pt x="226317" y="64046"/>
                  </a:lnTo>
                  <a:lnTo>
                    <a:pt x="220348" y="64566"/>
                  </a:lnTo>
                  <a:lnTo>
                    <a:pt x="219396" y="65608"/>
                  </a:lnTo>
                  <a:lnTo>
                    <a:pt x="268466" y="65608"/>
                  </a:lnTo>
                  <a:lnTo>
                    <a:pt x="265449" y="64926"/>
                  </a:lnTo>
                  <a:lnTo>
                    <a:pt x="252009" y="64046"/>
                  </a:lnTo>
                  <a:close/>
                </a:path>
                <a:path w="2202815" h="238125">
                  <a:moveTo>
                    <a:pt x="455311" y="200202"/>
                  </a:moveTo>
                  <a:lnTo>
                    <a:pt x="356543" y="200202"/>
                  </a:lnTo>
                  <a:lnTo>
                    <a:pt x="356543" y="237502"/>
                  </a:lnTo>
                  <a:lnTo>
                    <a:pt x="455311" y="237502"/>
                  </a:lnTo>
                  <a:lnTo>
                    <a:pt x="455311" y="200202"/>
                  </a:lnTo>
                  <a:close/>
                </a:path>
                <a:path w="2202815" h="238125">
                  <a:moveTo>
                    <a:pt x="418786" y="64046"/>
                  </a:moveTo>
                  <a:lnTo>
                    <a:pt x="356543" y="64046"/>
                  </a:lnTo>
                  <a:lnTo>
                    <a:pt x="356543" y="101346"/>
                  </a:lnTo>
                  <a:lnTo>
                    <a:pt x="379924" y="101346"/>
                  </a:lnTo>
                  <a:lnTo>
                    <a:pt x="379924" y="200202"/>
                  </a:lnTo>
                  <a:lnTo>
                    <a:pt x="420424" y="200202"/>
                  </a:lnTo>
                  <a:lnTo>
                    <a:pt x="420424" y="116370"/>
                  </a:lnTo>
                  <a:lnTo>
                    <a:pt x="420577" y="113398"/>
                  </a:lnTo>
                  <a:lnTo>
                    <a:pt x="421808" y="110426"/>
                  </a:lnTo>
                  <a:lnTo>
                    <a:pt x="424107" y="107454"/>
                  </a:lnTo>
                  <a:lnTo>
                    <a:pt x="426457" y="104482"/>
                  </a:lnTo>
                  <a:lnTo>
                    <a:pt x="429949" y="102984"/>
                  </a:lnTo>
                  <a:lnTo>
                    <a:pt x="477434" y="102984"/>
                  </a:lnTo>
                  <a:lnTo>
                    <a:pt x="477434" y="70688"/>
                  </a:lnTo>
                  <a:lnTo>
                    <a:pt x="416208" y="70688"/>
                  </a:lnTo>
                  <a:lnTo>
                    <a:pt x="418786" y="64046"/>
                  </a:lnTo>
                  <a:close/>
                </a:path>
                <a:path w="2202815" h="238125">
                  <a:moveTo>
                    <a:pt x="477434" y="64046"/>
                  </a:moveTo>
                  <a:lnTo>
                    <a:pt x="426165" y="64046"/>
                  </a:lnTo>
                  <a:lnTo>
                    <a:pt x="418976" y="66255"/>
                  </a:lnTo>
                  <a:lnTo>
                    <a:pt x="416208" y="70688"/>
                  </a:lnTo>
                  <a:lnTo>
                    <a:pt x="477434" y="70688"/>
                  </a:lnTo>
                  <a:lnTo>
                    <a:pt x="477434" y="64046"/>
                  </a:lnTo>
                  <a:close/>
                </a:path>
                <a:path w="2202815" h="238125">
                  <a:moveTo>
                    <a:pt x="567731" y="64046"/>
                  </a:moveTo>
                  <a:lnTo>
                    <a:pt x="527218" y="64046"/>
                  </a:lnTo>
                  <a:lnTo>
                    <a:pt x="527218" y="179628"/>
                  </a:lnTo>
                  <a:lnTo>
                    <a:pt x="541849" y="223431"/>
                  </a:lnTo>
                  <a:lnTo>
                    <a:pt x="585092" y="237502"/>
                  </a:lnTo>
                  <a:lnTo>
                    <a:pt x="607457" y="237502"/>
                  </a:lnTo>
                  <a:lnTo>
                    <a:pt x="614709" y="235292"/>
                  </a:lnTo>
                  <a:lnTo>
                    <a:pt x="617782" y="230860"/>
                  </a:lnTo>
                  <a:lnTo>
                    <a:pt x="653914" y="230860"/>
                  </a:lnTo>
                  <a:lnTo>
                    <a:pt x="653914" y="200202"/>
                  </a:lnTo>
                  <a:lnTo>
                    <a:pt x="577295" y="200202"/>
                  </a:lnTo>
                  <a:lnTo>
                    <a:pt x="573777" y="198970"/>
                  </a:lnTo>
                  <a:lnTo>
                    <a:pt x="571326" y="196519"/>
                  </a:lnTo>
                  <a:lnTo>
                    <a:pt x="568925" y="194068"/>
                  </a:lnTo>
                  <a:lnTo>
                    <a:pt x="567731" y="190576"/>
                  </a:lnTo>
                  <a:lnTo>
                    <a:pt x="567731" y="64046"/>
                  </a:lnTo>
                  <a:close/>
                </a:path>
                <a:path w="2202815" h="238125">
                  <a:moveTo>
                    <a:pt x="653914" y="230860"/>
                  </a:moveTo>
                  <a:lnTo>
                    <a:pt x="617782" y="230860"/>
                  </a:lnTo>
                  <a:lnTo>
                    <a:pt x="614963" y="237502"/>
                  </a:lnTo>
                  <a:lnTo>
                    <a:pt x="653914" y="237502"/>
                  </a:lnTo>
                  <a:lnTo>
                    <a:pt x="653914" y="230860"/>
                  </a:lnTo>
                  <a:close/>
                </a:path>
                <a:path w="2202815" h="238125">
                  <a:moveTo>
                    <a:pt x="653914" y="64046"/>
                  </a:moveTo>
                  <a:lnTo>
                    <a:pt x="613401" y="64046"/>
                  </a:lnTo>
                  <a:lnTo>
                    <a:pt x="613326" y="190576"/>
                  </a:lnTo>
                  <a:lnTo>
                    <a:pt x="613134" y="192379"/>
                  </a:lnTo>
                  <a:lnTo>
                    <a:pt x="611940" y="194729"/>
                  </a:lnTo>
                  <a:lnTo>
                    <a:pt x="609807" y="196913"/>
                  </a:lnTo>
                  <a:lnTo>
                    <a:pt x="607711" y="199097"/>
                  </a:lnTo>
                  <a:lnTo>
                    <a:pt x="604193" y="200202"/>
                  </a:lnTo>
                  <a:lnTo>
                    <a:pt x="653914" y="200202"/>
                  </a:lnTo>
                  <a:lnTo>
                    <a:pt x="653914" y="64046"/>
                  </a:lnTo>
                  <a:close/>
                </a:path>
                <a:path w="2202815" h="238125">
                  <a:moveTo>
                    <a:pt x="812473" y="64046"/>
                  </a:moveTo>
                  <a:lnTo>
                    <a:pt x="762892" y="64046"/>
                  </a:lnTo>
                  <a:lnTo>
                    <a:pt x="750632" y="64744"/>
                  </a:lnTo>
                  <a:lnTo>
                    <a:pt x="716238" y="81632"/>
                  </a:lnTo>
                  <a:lnTo>
                    <a:pt x="708143" y="111048"/>
                  </a:lnTo>
                  <a:lnTo>
                    <a:pt x="708143" y="120357"/>
                  </a:lnTo>
                  <a:lnTo>
                    <a:pt x="728585" y="161155"/>
                  </a:lnTo>
                  <a:lnTo>
                    <a:pt x="759362" y="167665"/>
                  </a:lnTo>
                  <a:lnTo>
                    <a:pt x="775923" y="167665"/>
                  </a:lnTo>
                  <a:lnTo>
                    <a:pt x="778285" y="170243"/>
                  </a:lnTo>
                  <a:lnTo>
                    <a:pt x="778285" y="195033"/>
                  </a:lnTo>
                  <a:lnTo>
                    <a:pt x="777510" y="197015"/>
                  </a:lnTo>
                  <a:lnTo>
                    <a:pt x="775948" y="198323"/>
                  </a:lnTo>
                  <a:lnTo>
                    <a:pt x="774386" y="199580"/>
                  </a:lnTo>
                  <a:lnTo>
                    <a:pt x="771516" y="200202"/>
                  </a:lnTo>
                  <a:lnTo>
                    <a:pt x="709781" y="200202"/>
                  </a:lnTo>
                  <a:lnTo>
                    <a:pt x="709781" y="237502"/>
                  </a:lnTo>
                  <a:lnTo>
                    <a:pt x="764137" y="237502"/>
                  </a:lnTo>
                  <a:lnTo>
                    <a:pt x="776300" y="236774"/>
                  </a:lnTo>
                  <a:lnTo>
                    <a:pt x="810700" y="219294"/>
                  </a:lnTo>
                  <a:lnTo>
                    <a:pt x="818887" y="190817"/>
                  </a:lnTo>
                  <a:lnTo>
                    <a:pt x="818887" y="176428"/>
                  </a:lnTo>
                  <a:lnTo>
                    <a:pt x="798301" y="135358"/>
                  </a:lnTo>
                  <a:lnTo>
                    <a:pt x="768290" y="128409"/>
                  </a:lnTo>
                  <a:lnTo>
                    <a:pt x="754498" y="128409"/>
                  </a:lnTo>
                  <a:lnTo>
                    <a:pt x="752301" y="127812"/>
                  </a:lnTo>
                  <a:lnTo>
                    <a:pt x="749380" y="125412"/>
                  </a:lnTo>
                  <a:lnTo>
                    <a:pt x="748656" y="123431"/>
                  </a:lnTo>
                  <a:lnTo>
                    <a:pt x="748656" y="106616"/>
                  </a:lnTo>
                  <a:lnTo>
                    <a:pt x="749507" y="104686"/>
                  </a:lnTo>
                  <a:lnTo>
                    <a:pt x="752999" y="102031"/>
                  </a:lnTo>
                  <a:lnTo>
                    <a:pt x="755818" y="101346"/>
                  </a:lnTo>
                  <a:lnTo>
                    <a:pt x="812473" y="101346"/>
                  </a:lnTo>
                  <a:lnTo>
                    <a:pt x="812473" y="64046"/>
                  </a:lnTo>
                  <a:close/>
                </a:path>
                <a:path w="2202815" h="238125">
                  <a:moveTo>
                    <a:pt x="948579" y="101346"/>
                  </a:moveTo>
                  <a:lnTo>
                    <a:pt x="907990" y="101346"/>
                  </a:lnTo>
                  <a:lnTo>
                    <a:pt x="907990" y="192379"/>
                  </a:lnTo>
                  <a:lnTo>
                    <a:pt x="924200" y="230376"/>
                  </a:lnTo>
                  <a:lnTo>
                    <a:pt x="948274" y="237502"/>
                  </a:lnTo>
                  <a:lnTo>
                    <a:pt x="995353" y="237502"/>
                  </a:lnTo>
                  <a:lnTo>
                    <a:pt x="995353" y="200202"/>
                  </a:lnTo>
                  <a:lnTo>
                    <a:pt x="952986" y="200202"/>
                  </a:lnTo>
                  <a:lnTo>
                    <a:pt x="950852" y="199834"/>
                  </a:lnTo>
                  <a:lnTo>
                    <a:pt x="949913" y="199097"/>
                  </a:lnTo>
                  <a:lnTo>
                    <a:pt x="949024" y="198323"/>
                  </a:lnTo>
                  <a:lnTo>
                    <a:pt x="948579" y="196621"/>
                  </a:lnTo>
                  <a:lnTo>
                    <a:pt x="948579" y="101346"/>
                  </a:lnTo>
                  <a:close/>
                </a:path>
                <a:path w="2202815" h="238125">
                  <a:moveTo>
                    <a:pt x="995353" y="64046"/>
                  </a:moveTo>
                  <a:lnTo>
                    <a:pt x="877573" y="64046"/>
                  </a:lnTo>
                  <a:lnTo>
                    <a:pt x="877573" y="101346"/>
                  </a:lnTo>
                  <a:lnTo>
                    <a:pt x="995353" y="101346"/>
                  </a:lnTo>
                  <a:lnTo>
                    <a:pt x="995353" y="64046"/>
                  </a:lnTo>
                  <a:close/>
                </a:path>
                <a:path w="2202815" h="238125">
                  <a:moveTo>
                    <a:pt x="948579" y="25565"/>
                  </a:moveTo>
                  <a:lnTo>
                    <a:pt x="907990" y="25565"/>
                  </a:lnTo>
                  <a:lnTo>
                    <a:pt x="907990" y="64046"/>
                  </a:lnTo>
                  <a:lnTo>
                    <a:pt x="948579" y="64046"/>
                  </a:lnTo>
                  <a:lnTo>
                    <a:pt x="948579" y="25565"/>
                  </a:lnTo>
                  <a:close/>
                </a:path>
                <a:path w="2202815" h="238125">
                  <a:moveTo>
                    <a:pt x="1119343" y="64046"/>
                  </a:moveTo>
                  <a:lnTo>
                    <a:pt x="1104256" y="64046"/>
                  </a:lnTo>
                  <a:lnTo>
                    <a:pt x="1090147" y="64910"/>
                  </a:lnTo>
                  <a:lnTo>
                    <a:pt x="1054118" y="85804"/>
                  </a:lnTo>
                  <a:lnTo>
                    <a:pt x="1046382" y="179628"/>
                  </a:lnTo>
                  <a:lnTo>
                    <a:pt x="1047329" y="193675"/>
                  </a:lnTo>
                  <a:lnTo>
                    <a:pt x="1070109" y="229717"/>
                  </a:lnTo>
                  <a:lnTo>
                    <a:pt x="1107456" y="237502"/>
                  </a:lnTo>
                  <a:lnTo>
                    <a:pt x="1161888" y="237502"/>
                  </a:lnTo>
                  <a:lnTo>
                    <a:pt x="1161888" y="200202"/>
                  </a:lnTo>
                  <a:lnTo>
                    <a:pt x="1098045" y="200202"/>
                  </a:lnTo>
                  <a:lnTo>
                    <a:pt x="1093588" y="198996"/>
                  </a:lnTo>
                  <a:lnTo>
                    <a:pt x="1090870" y="196608"/>
                  </a:lnTo>
                  <a:lnTo>
                    <a:pt x="1088216" y="194195"/>
                  </a:lnTo>
                  <a:lnTo>
                    <a:pt x="1086882" y="190690"/>
                  </a:lnTo>
                  <a:lnTo>
                    <a:pt x="1086882" y="168605"/>
                  </a:lnTo>
                  <a:lnTo>
                    <a:pt x="1172124" y="168605"/>
                  </a:lnTo>
                  <a:lnTo>
                    <a:pt x="1172124" y="131305"/>
                  </a:lnTo>
                  <a:lnTo>
                    <a:pt x="1086882" y="131305"/>
                  </a:lnTo>
                  <a:lnTo>
                    <a:pt x="1086922" y="110185"/>
                  </a:lnTo>
                  <a:lnTo>
                    <a:pt x="1087835" y="106692"/>
                  </a:lnTo>
                  <a:lnTo>
                    <a:pt x="1091581" y="102425"/>
                  </a:lnTo>
                  <a:lnTo>
                    <a:pt x="1095366" y="101346"/>
                  </a:lnTo>
                  <a:lnTo>
                    <a:pt x="1169830" y="101346"/>
                  </a:lnTo>
                  <a:lnTo>
                    <a:pt x="1168724" y="96500"/>
                  </a:lnTo>
                  <a:lnTo>
                    <a:pt x="1141967" y="67721"/>
                  </a:lnTo>
                  <a:lnTo>
                    <a:pt x="1131414" y="64965"/>
                  </a:lnTo>
                  <a:lnTo>
                    <a:pt x="1119343" y="64046"/>
                  </a:lnTo>
                  <a:close/>
                </a:path>
                <a:path w="2202815" h="238125">
                  <a:moveTo>
                    <a:pt x="1169830" y="101346"/>
                  </a:moveTo>
                  <a:lnTo>
                    <a:pt x="1123356" y="101346"/>
                  </a:lnTo>
                  <a:lnTo>
                    <a:pt x="1126379" y="102527"/>
                  </a:lnTo>
                  <a:lnTo>
                    <a:pt x="1128729" y="104863"/>
                  </a:lnTo>
                  <a:lnTo>
                    <a:pt x="1131078" y="107162"/>
                  </a:lnTo>
                  <a:lnTo>
                    <a:pt x="1132246" y="110185"/>
                  </a:lnTo>
                  <a:lnTo>
                    <a:pt x="1132246" y="131305"/>
                  </a:lnTo>
                  <a:lnTo>
                    <a:pt x="1172124" y="131305"/>
                  </a:lnTo>
                  <a:lnTo>
                    <a:pt x="1172124" y="120357"/>
                  </a:lnTo>
                  <a:lnTo>
                    <a:pt x="1171284" y="107817"/>
                  </a:lnTo>
                  <a:lnTo>
                    <a:pt x="1171051" y="106692"/>
                  </a:lnTo>
                  <a:lnTo>
                    <a:pt x="1169830" y="101346"/>
                  </a:lnTo>
                  <a:close/>
                </a:path>
                <a:path w="2202815" h="238125">
                  <a:moveTo>
                    <a:pt x="1320054" y="200202"/>
                  </a:moveTo>
                  <a:lnTo>
                    <a:pt x="1221286" y="200202"/>
                  </a:lnTo>
                  <a:lnTo>
                    <a:pt x="1221286" y="237502"/>
                  </a:lnTo>
                  <a:lnTo>
                    <a:pt x="1320054" y="237502"/>
                  </a:lnTo>
                  <a:lnTo>
                    <a:pt x="1320054" y="200202"/>
                  </a:lnTo>
                  <a:close/>
                </a:path>
                <a:path w="2202815" h="238125">
                  <a:moveTo>
                    <a:pt x="1283529" y="64046"/>
                  </a:moveTo>
                  <a:lnTo>
                    <a:pt x="1221286" y="64046"/>
                  </a:lnTo>
                  <a:lnTo>
                    <a:pt x="1221286" y="101346"/>
                  </a:lnTo>
                  <a:lnTo>
                    <a:pt x="1244667" y="101346"/>
                  </a:lnTo>
                  <a:lnTo>
                    <a:pt x="1244667" y="200202"/>
                  </a:lnTo>
                  <a:lnTo>
                    <a:pt x="1285180" y="200202"/>
                  </a:lnTo>
                  <a:lnTo>
                    <a:pt x="1285180" y="116370"/>
                  </a:lnTo>
                  <a:lnTo>
                    <a:pt x="1285332" y="113398"/>
                  </a:lnTo>
                  <a:lnTo>
                    <a:pt x="1286564" y="110426"/>
                  </a:lnTo>
                  <a:lnTo>
                    <a:pt x="1288850" y="107454"/>
                  </a:lnTo>
                  <a:lnTo>
                    <a:pt x="1291200" y="104482"/>
                  </a:lnTo>
                  <a:lnTo>
                    <a:pt x="1294692" y="102984"/>
                  </a:lnTo>
                  <a:lnTo>
                    <a:pt x="1342190" y="102984"/>
                  </a:lnTo>
                  <a:lnTo>
                    <a:pt x="1342190" y="70688"/>
                  </a:lnTo>
                  <a:lnTo>
                    <a:pt x="1280951" y="70688"/>
                  </a:lnTo>
                  <a:lnTo>
                    <a:pt x="1283529" y="64046"/>
                  </a:lnTo>
                  <a:close/>
                </a:path>
                <a:path w="2202815" h="238125">
                  <a:moveTo>
                    <a:pt x="1342190" y="64046"/>
                  </a:moveTo>
                  <a:lnTo>
                    <a:pt x="1290908" y="64046"/>
                  </a:lnTo>
                  <a:lnTo>
                    <a:pt x="1283719" y="66255"/>
                  </a:lnTo>
                  <a:lnTo>
                    <a:pt x="1280951" y="70688"/>
                  </a:lnTo>
                  <a:lnTo>
                    <a:pt x="1342190" y="70688"/>
                  </a:lnTo>
                  <a:lnTo>
                    <a:pt x="1342190" y="64046"/>
                  </a:lnTo>
                  <a:close/>
                </a:path>
                <a:path w="2202815" h="238125">
                  <a:moveTo>
                    <a:pt x="1624422" y="0"/>
                  </a:moveTo>
                  <a:lnTo>
                    <a:pt x="1557569" y="0"/>
                  </a:lnTo>
                  <a:lnTo>
                    <a:pt x="1557569" y="237502"/>
                  </a:lnTo>
                  <a:lnTo>
                    <a:pt x="1598705" y="237502"/>
                  </a:lnTo>
                  <a:lnTo>
                    <a:pt x="1598705" y="144602"/>
                  </a:lnTo>
                  <a:lnTo>
                    <a:pt x="1663471" y="144602"/>
                  </a:lnTo>
                  <a:lnTo>
                    <a:pt x="1659855" y="136613"/>
                  </a:lnTo>
                  <a:lnTo>
                    <a:pt x="1671349" y="130455"/>
                  </a:lnTo>
                  <a:lnTo>
                    <a:pt x="1679561" y="120192"/>
                  </a:lnTo>
                  <a:lnTo>
                    <a:pt x="1683986" y="107289"/>
                  </a:lnTo>
                  <a:lnTo>
                    <a:pt x="1598705" y="107289"/>
                  </a:lnTo>
                  <a:lnTo>
                    <a:pt x="1598705" y="37299"/>
                  </a:lnTo>
                  <a:lnTo>
                    <a:pt x="1683642" y="37299"/>
                  </a:lnTo>
                  <a:lnTo>
                    <a:pt x="1682123" y="31415"/>
                  </a:lnTo>
                  <a:lnTo>
                    <a:pt x="1650706" y="3459"/>
                  </a:lnTo>
                  <a:lnTo>
                    <a:pt x="1638427" y="864"/>
                  </a:lnTo>
                  <a:lnTo>
                    <a:pt x="1624422" y="0"/>
                  </a:lnTo>
                  <a:close/>
                </a:path>
                <a:path w="2202815" h="238125">
                  <a:moveTo>
                    <a:pt x="1663471" y="144602"/>
                  </a:moveTo>
                  <a:lnTo>
                    <a:pt x="1619114" y="144602"/>
                  </a:lnTo>
                  <a:lnTo>
                    <a:pt x="1660478" y="237502"/>
                  </a:lnTo>
                  <a:lnTo>
                    <a:pt x="1705524" y="237502"/>
                  </a:lnTo>
                  <a:lnTo>
                    <a:pt x="1663471" y="144602"/>
                  </a:lnTo>
                  <a:close/>
                </a:path>
                <a:path w="2202815" h="238125">
                  <a:moveTo>
                    <a:pt x="1683642" y="37299"/>
                  </a:moveTo>
                  <a:lnTo>
                    <a:pt x="1634570" y="37299"/>
                  </a:lnTo>
                  <a:lnTo>
                    <a:pt x="1638926" y="38468"/>
                  </a:lnTo>
                  <a:lnTo>
                    <a:pt x="1641326" y="40817"/>
                  </a:lnTo>
                  <a:lnTo>
                    <a:pt x="1643777" y="43167"/>
                  </a:lnTo>
                  <a:lnTo>
                    <a:pt x="1644996" y="47472"/>
                  </a:lnTo>
                  <a:lnTo>
                    <a:pt x="1644996" y="96862"/>
                  </a:lnTo>
                  <a:lnTo>
                    <a:pt x="1643777" y="101244"/>
                  </a:lnTo>
                  <a:lnTo>
                    <a:pt x="1638926" y="106095"/>
                  </a:lnTo>
                  <a:lnTo>
                    <a:pt x="1634570" y="107289"/>
                  </a:lnTo>
                  <a:lnTo>
                    <a:pt x="1683986" y="107289"/>
                  </a:lnTo>
                  <a:lnTo>
                    <a:pt x="1684489" y="105824"/>
                  </a:lnTo>
                  <a:lnTo>
                    <a:pt x="1686132" y="87350"/>
                  </a:lnTo>
                  <a:lnTo>
                    <a:pt x="1686132" y="56616"/>
                  </a:lnTo>
                  <a:lnTo>
                    <a:pt x="1685129" y="43062"/>
                  </a:lnTo>
                  <a:lnTo>
                    <a:pt x="1683642" y="37299"/>
                  </a:lnTo>
                  <a:close/>
                </a:path>
                <a:path w="2202815" h="238125">
                  <a:moveTo>
                    <a:pt x="1807620" y="0"/>
                  </a:moveTo>
                  <a:lnTo>
                    <a:pt x="1794793" y="0"/>
                  </a:lnTo>
                  <a:lnTo>
                    <a:pt x="1780424" y="966"/>
                  </a:lnTo>
                  <a:lnTo>
                    <a:pt x="1740017" y="24139"/>
                  </a:lnTo>
                  <a:lnTo>
                    <a:pt x="1730518" y="61074"/>
                  </a:lnTo>
                  <a:lnTo>
                    <a:pt x="1730518" y="176428"/>
                  </a:lnTo>
                  <a:lnTo>
                    <a:pt x="1740017" y="213363"/>
                  </a:lnTo>
                  <a:lnTo>
                    <a:pt x="1780424" y="236535"/>
                  </a:lnTo>
                  <a:lnTo>
                    <a:pt x="1794793" y="237502"/>
                  </a:lnTo>
                  <a:lnTo>
                    <a:pt x="1807620" y="237502"/>
                  </a:lnTo>
                  <a:lnTo>
                    <a:pt x="1845646" y="228796"/>
                  </a:lnTo>
                  <a:lnTo>
                    <a:pt x="1868440" y="199885"/>
                  </a:lnTo>
                  <a:lnTo>
                    <a:pt x="1785446" y="199885"/>
                  </a:lnTo>
                  <a:lnTo>
                    <a:pt x="1780569" y="198170"/>
                  </a:lnTo>
                  <a:lnTo>
                    <a:pt x="1776962" y="194729"/>
                  </a:lnTo>
                  <a:lnTo>
                    <a:pt x="1773419" y="191287"/>
                  </a:lnTo>
                  <a:lnTo>
                    <a:pt x="1771653" y="187210"/>
                  </a:lnTo>
                  <a:lnTo>
                    <a:pt x="1771653" y="50228"/>
                  </a:lnTo>
                  <a:lnTo>
                    <a:pt x="1773419" y="46164"/>
                  </a:lnTo>
                  <a:lnTo>
                    <a:pt x="1780569" y="39331"/>
                  </a:lnTo>
                  <a:lnTo>
                    <a:pt x="1785446" y="37617"/>
                  </a:lnTo>
                  <a:lnTo>
                    <a:pt x="1868440" y="37617"/>
                  </a:lnTo>
                  <a:lnTo>
                    <a:pt x="1867667" y="34624"/>
                  </a:lnTo>
                  <a:lnTo>
                    <a:pt x="1834661" y="3868"/>
                  </a:lnTo>
                  <a:lnTo>
                    <a:pt x="1821986" y="966"/>
                  </a:lnTo>
                  <a:lnTo>
                    <a:pt x="1807620" y="0"/>
                  </a:lnTo>
                  <a:close/>
                </a:path>
                <a:path w="2202815" h="238125">
                  <a:moveTo>
                    <a:pt x="1868440" y="37617"/>
                  </a:moveTo>
                  <a:lnTo>
                    <a:pt x="1816929" y="37617"/>
                  </a:lnTo>
                  <a:lnTo>
                    <a:pt x="1821780" y="39331"/>
                  </a:lnTo>
                  <a:lnTo>
                    <a:pt x="1825374" y="42773"/>
                  </a:lnTo>
                  <a:lnTo>
                    <a:pt x="1828968" y="46164"/>
                  </a:lnTo>
                  <a:lnTo>
                    <a:pt x="1830772" y="50228"/>
                  </a:lnTo>
                  <a:lnTo>
                    <a:pt x="1830772" y="187210"/>
                  </a:lnTo>
                  <a:lnTo>
                    <a:pt x="1828968" y="191287"/>
                  </a:lnTo>
                  <a:lnTo>
                    <a:pt x="1821780" y="198170"/>
                  </a:lnTo>
                  <a:lnTo>
                    <a:pt x="1816929" y="199885"/>
                  </a:lnTo>
                  <a:lnTo>
                    <a:pt x="1868440" y="199885"/>
                  </a:lnTo>
                  <a:lnTo>
                    <a:pt x="1870847" y="190565"/>
                  </a:lnTo>
                  <a:lnTo>
                    <a:pt x="1871907" y="176428"/>
                  </a:lnTo>
                  <a:lnTo>
                    <a:pt x="1871907" y="61074"/>
                  </a:lnTo>
                  <a:lnTo>
                    <a:pt x="1870847" y="46937"/>
                  </a:lnTo>
                  <a:lnTo>
                    <a:pt x="1868440" y="37617"/>
                  </a:lnTo>
                  <a:close/>
                </a:path>
                <a:path w="2202815" h="238125">
                  <a:moveTo>
                    <a:pt x="1939281" y="0"/>
                  </a:moveTo>
                  <a:lnTo>
                    <a:pt x="1897371" y="0"/>
                  </a:lnTo>
                  <a:lnTo>
                    <a:pt x="1947256" y="237502"/>
                  </a:lnTo>
                  <a:lnTo>
                    <a:pt x="1996139" y="237502"/>
                  </a:lnTo>
                  <a:lnTo>
                    <a:pt x="2011410" y="169392"/>
                  </a:lnTo>
                  <a:lnTo>
                    <a:pt x="1972440" y="169392"/>
                  </a:lnTo>
                  <a:lnTo>
                    <a:pt x="1939281" y="0"/>
                  </a:lnTo>
                  <a:close/>
                </a:path>
                <a:path w="2202815" h="238125">
                  <a:moveTo>
                    <a:pt x="2049390" y="0"/>
                  </a:moveTo>
                  <a:lnTo>
                    <a:pt x="2008178" y="0"/>
                  </a:lnTo>
                  <a:lnTo>
                    <a:pt x="1972440" y="169392"/>
                  </a:lnTo>
                  <a:lnTo>
                    <a:pt x="2011410" y="169392"/>
                  </a:lnTo>
                  <a:lnTo>
                    <a:pt x="2049390" y="0"/>
                  </a:lnTo>
                  <a:close/>
                </a:path>
                <a:path w="2202815" h="238125">
                  <a:moveTo>
                    <a:pt x="2196062" y="64046"/>
                  </a:moveTo>
                  <a:lnTo>
                    <a:pt x="2146481" y="64046"/>
                  </a:lnTo>
                  <a:lnTo>
                    <a:pt x="2134222" y="64744"/>
                  </a:lnTo>
                  <a:lnTo>
                    <a:pt x="2099834" y="81632"/>
                  </a:lnTo>
                  <a:lnTo>
                    <a:pt x="2091744" y="111048"/>
                  </a:lnTo>
                  <a:lnTo>
                    <a:pt x="2091744" y="120357"/>
                  </a:lnTo>
                  <a:lnTo>
                    <a:pt x="2112184" y="161155"/>
                  </a:lnTo>
                  <a:lnTo>
                    <a:pt x="2142963" y="167665"/>
                  </a:lnTo>
                  <a:lnTo>
                    <a:pt x="2159511" y="167665"/>
                  </a:lnTo>
                  <a:lnTo>
                    <a:pt x="2161886" y="170243"/>
                  </a:lnTo>
                  <a:lnTo>
                    <a:pt x="2161886" y="195033"/>
                  </a:lnTo>
                  <a:lnTo>
                    <a:pt x="2161112" y="197015"/>
                  </a:lnTo>
                  <a:lnTo>
                    <a:pt x="2159549" y="198323"/>
                  </a:lnTo>
                  <a:lnTo>
                    <a:pt x="2157975" y="199580"/>
                  </a:lnTo>
                  <a:lnTo>
                    <a:pt x="2155104" y="200202"/>
                  </a:lnTo>
                  <a:lnTo>
                    <a:pt x="2093382" y="200202"/>
                  </a:lnTo>
                  <a:lnTo>
                    <a:pt x="2093382" y="237502"/>
                  </a:lnTo>
                  <a:lnTo>
                    <a:pt x="2147738" y="237502"/>
                  </a:lnTo>
                  <a:lnTo>
                    <a:pt x="2159895" y="236774"/>
                  </a:lnTo>
                  <a:lnTo>
                    <a:pt x="2194294" y="219294"/>
                  </a:lnTo>
                  <a:lnTo>
                    <a:pt x="2202475" y="190817"/>
                  </a:lnTo>
                  <a:lnTo>
                    <a:pt x="2202475" y="176428"/>
                  </a:lnTo>
                  <a:lnTo>
                    <a:pt x="2181891" y="135358"/>
                  </a:lnTo>
                  <a:lnTo>
                    <a:pt x="2151879" y="128409"/>
                  </a:lnTo>
                  <a:lnTo>
                    <a:pt x="2138086" y="128409"/>
                  </a:lnTo>
                  <a:lnTo>
                    <a:pt x="2135902" y="127812"/>
                  </a:lnTo>
                  <a:lnTo>
                    <a:pt x="2132981" y="125412"/>
                  </a:lnTo>
                  <a:lnTo>
                    <a:pt x="2132244" y="123431"/>
                  </a:lnTo>
                  <a:lnTo>
                    <a:pt x="2132244" y="106616"/>
                  </a:lnTo>
                  <a:lnTo>
                    <a:pt x="2133108" y="104686"/>
                  </a:lnTo>
                  <a:lnTo>
                    <a:pt x="2136601" y="102031"/>
                  </a:lnTo>
                  <a:lnTo>
                    <a:pt x="2139420" y="101346"/>
                  </a:lnTo>
                  <a:lnTo>
                    <a:pt x="2196062" y="101346"/>
                  </a:lnTo>
                  <a:lnTo>
                    <a:pt x="2196062" y="640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9531" y="6829298"/>
              <a:ext cx="3944950" cy="29193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166515" y="5962250"/>
            <a:ext cx="11440160" cy="19437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421255">
              <a:lnSpc>
                <a:spcPct val="100600"/>
              </a:lnSpc>
              <a:spcBef>
                <a:spcPts val="105"/>
              </a:spcBef>
              <a:tabLst>
                <a:tab pos="1223010" algn="l"/>
                <a:tab pos="1395730" algn="l"/>
                <a:tab pos="1741805" algn="l"/>
                <a:tab pos="2433320" algn="l"/>
                <a:tab pos="2606675" algn="l"/>
                <a:tab pos="3125470" algn="l"/>
                <a:tab pos="3471545" algn="l"/>
                <a:tab pos="3990340" algn="l"/>
                <a:tab pos="4335780" algn="l"/>
                <a:tab pos="4509135" algn="l"/>
                <a:tab pos="4681855" algn="l"/>
                <a:tab pos="5374005" algn="l"/>
                <a:tab pos="5892800" algn="l"/>
                <a:tab pos="6238240" algn="l"/>
                <a:tab pos="6411595" algn="l"/>
                <a:tab pos="6584315" algn="l"/>
                <a:tab pos="7103109" algn="l"/>
                <a:tab pos="7449184" algn="l"/>
                <a:tab pos="7795259" algn="l"/>
                <a:tab pos="8314055" algn="l"/>
                <a:tab pos="8659495" algn="l"/>
                <a:tab pos="8832850" algn="l"/>
                <a:tab pos="9351645" algn="l"/>
                <a:tab pos="9870440" algn="l"/>
                <a:tab pos="10043160" algn="l"/>
              </a:tabLst>
            </a:pPr>
            <a:r>
              <a:rPr dirty="0" sz="2500" spc="125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40">
                <a:solidFill>
                  <a:srgbClr val="FFFFFF"/>
                </a:solidFill>
                <a:latin typeface="Microsoft Sans Serif"/>
                <a:cs typeface="Microsoft Sans Serif"/>
              </a:rPr>
              <a:t>remotely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10">
                <a:solidFill>
                  <a:srgbClr val="FFFFFF"/>
                </a:solidFill>
                <a:latin typeface="Microsoft Sans Serif"/>
                <a:cs typeface="Microsoft Sans Serif"/>
              </a:rPr>
              <a:t>operated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04">
                <a:solidFill>
                  <a:srgbClr val="FFFFFF"/>
                </a:solidFill>
                <a:latin typeface="Microsoft Sans Serif"/>
                <a:cs typeface="Microsoft Sans Serif"/>
              </a:rPr>
              <a:t>vehicles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equipped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15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dirty="0" sz="2500" spc="625">
                <a:solidFill>
                  <a:srgbClr val="FFFFFF"/>
                </a:solidFill>
                <a:latin typeface="Microsoft Sans Serif"/>
                <a:cs typeface="Microsoft Sans Serif"/>
              </a:rPr>
              <a:t>   </a:t>
            </a:r>
            <a:r>
              <a:rPr dirty="0" sz="2500" spc="260">
                <a:solidFill>
                  <a:srgbClr val="FFFFFF"/>
                </a:solidFill>
                <a:latin typeface="Microsoft Sans Serif"/>
                <a:cs typeface="Microsoft Sans Serif"/>
              </a:rPr>
              <a:t>thrusters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5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75">
                <a:solidFill>
                  <a:srgbClr val="FFFFFF"/>
                </a:solidFill>
                <a:latin typeface="Microsoft Sans Serif"/>
                <a:cs typeface="Microsoft Sans Serif"/>
              </a:rPr>
              <a:t>mobility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4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500" spc="90">
                <a:solidFill>
                  <a:srgbClr val="FFFFFF"/>
                </a:solidFill>
                <a:latin typeface="Microsoft Sans Serif"/>
                <a:cs typeface="Microsoft Sans Serif"/>
              </a:rPr>
              <a:t>underwater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30">
                <a:solidFill>
                  <a:srgbClr val="FFFFFF"/>
                </a:solidFill>
                <a:latin typeface="Microsoft Sans Serif"/>
                <a:cs typeface="Microsoft Sans Serif"/>
              </a:rPr>
              <a:t>environments.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0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10">
                <a:solidFill>
                  <a:srgbClr val="FFFFFF"/>
                </a:solidFill>
                <a:latin typeface="Microsoft Sans Serif"/>
                <a:cs typeface="Microsoft Sans Serif"/>
              </a:rPr>
              <a:t>design </a:t>
            </a:r>
            <a:r>
              <a:rPr dirty="0" sz="2500" spc="175">
                <a:solidFill>
                  <a:srgbClr val="FFFFFF"/>
                </a:solidFill>
                <a:latin typeface="Microsoft Sans Serif"/>
                <a:cs typeface="Microsoft Sans Serif"/>
              </a:rPr>
              <a:t>allows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5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									</a:t>
            </a:r>
            <a:r>
              <a:rPr dirty="0" sz="2500" spc="605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50">
                <a:solidFill>
                  <a:srgbClr val="FFFFFF"/>
                </a:solidFill>
                <a:latin typeface="Microsoft Sans Serif"/>
                <a:cs typeface="Microsoft Sans Serif"/>
              </a:rPr>
              <a:t>them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40">
                <a:solidFill>
                  <a:srgbClr val="FFFFFF"/>
                </a:solidFill>
                <a:latin typeface="Microsoft Sans Serif"/>
                <a:cs typeface="Microsoft Sans Serif"/>
              </a:rPr>
              <a:t>essential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5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00" spc="625">
                <a:solidFill>
                  <a:srgbClr val="FFFFFF"/>
                </a:solidFill>
                <a:latin typeface="Microsoft Sans Serif"/>
                <a:cs typeface="Microsoft Sans Serif"/>
              </a:rPr>
              <a:t>   </a:t>
            </a:r>
            <a:r>
              <a:rPr dirty="0" sz="2500" spc="185">
                <a:solidFill>
                  <a:srgbClr val="FFFFFF"/>
                </a:solidFill>
                <a:latin typeface="Microsoft Sans Serif"/>
                <a:cs typeface="Microsoft Sans Serif"/>
              </a:rPr>
              <a:t>various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50">
                <a:solidFill>
                  <a:srgbClr val="FFFFFF"/>
                </a:solidFill>
                <a:latin typeface="Microsoft Sans Serif"/>
                <a:cs typeface="Microsoft Sans Serif"/>
              </a:rPr>
              <a:t>tasks,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40">
                <a:solidFill>
                  <a:srgbClr val="FFFFFF"/>
                </a:solidFill>
                <a:latin typeface="Microsoft Sans Serif"/>
                <a:cs typeface="Microsoft Sans Serif"/>
              </a:rPr>
              <a:t>including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60">
                <a:solidFill>
                  <a:srgbClr val="FFFFFF"/>
                </a:solidFill>
                <a:latin typeface="Microsoft Sans Serif"/>
                <a:cs typeface="Microsoft Sans Serif"/>
              </a:rPr>
              <a:t>exploration,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50">
                <a:solidFill>
                  <a:srgbClr val="FFFFFF"/>
                </a:solidFill>
                <a:latin typeface="Microsoft Sans Serif"/>
                <a:cs typeface="Microsoft Sans Serif"/>
              </a:rPr>
              <a:t>inspection,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5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90">
                <a:solidFill>
                  <a:srgbClr val="FFFFFF"/>
                </a:solidFill>
                <a:latin typeface="Microsoft Sans Serif"/>
                <a:cs typeface="Microsoft Sans Serif"/>
              </a:rPr>
              <a:t>maintenance. Understanding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65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10">
                <a:solidFill>
                  <a:srgbClr val="FFFFFF"/>
                </a:solidFill>
                <a:latin typeface="Microsoft Sans Serif"/>
                <a:cs typeface="Microsoft Sans Serif"/>
              </a:rPr>
              <a:t>components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409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5">
                <a:solidFill>
                  <a:srgbClr val="FFFFFF"/>
                </a:solidFill>
                <a:latin typeface="Microsoft Sans Serif"/>
                <a:cs typeface="Microsoft Sans Serif"/>
              </a:rPr>
              <a:t>key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8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00">
                <a:solidFill>
                  <a:srgbClr val="FFFFFF"/>
                </a:solidFill>
                <a:latin typeface="Microsoft Sans Serif"/>
                <a:cs typeface="Microsoft Sans Serif"/>
              </a:rPr>
              <a:t>effective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90">
                <a:solidFill>
                  <a:srgbClr val="FFFFFF"/>
                </a:solidFill>
                <a:latin typeface="Microsoft Sans Serif"/>
                <a:cs typeface="Microsoft Sans Serif"/>
              </a:rPr>
              <a:t>maintenance.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75"/>
                  </a:moveTo>
                  <a:lnTo>
                    <a:pt x="0" y="2464475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75"/>
                  </a:lnTo>
                  <a:lnTo>
                    <a:pt x="2203958" y="2464475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84"/>
                  </a:moveTo>
                  <a:lnTo>
                    <a:pt x="3395472" y="449984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84"/>
                  </a:lnTo>
                  <a:lnTo>
                    <a:pt x="3507740" y="44998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3414" y="3912895"/>
              <a:ext cx="4410075" cy="2484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85855"/>
            <a:ext cx="6450965" cy="5969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39720" algn="l"/>
                <a:tab pos="3610610" algn="l"/>
              </a:tabLst>
            </a:pPr>
            <a:r>
              <a:rPr dirty="0" sz="3750" spc="120"/>
              <a:t>Importance</a:t>
            </a:r>
            <a:r>
              <a:rPr dirty="0" sz="3750"/>
              <a:t>	</a:t>
            </a:r>
            <a:r>
              <a:rPr dirty="0" sz="3750" spc="425"/>
              <a:t>of</a:t>
            </a:r>
            <a:r>
              <a:rPr dirty="0" sz="3750"/>
              <a:t>	</a:t>
            </a:r>
            <a:r>
              <a:rPr dirty="0" sz="3750" spc="40"/>
              <a:t>Maintenance</a:t>
            </a:r>
            <a:endParaRPr sz="3750"/>
          </a:p>
        </p:txBody>
      </p:sp>
      <p:sp>
        <p:nvSpPr>
          <p:cNvPr id="3" name="object 3" descr=""/>
          <p:cNvSpPr/>
          <p:nvPr/>
        </p:nvSpPr>
        <p:spPr>
          <a:xfrm>
            <a:off x="2466886" y="3165919"/>
            <a:ext cx="1203960" cy="153035"/>
          </a:xfrm>
          <a:custGeom>
            <a:avLst/>
            <a:gdLst/>
            <a:ahLst/>
            <a:cxnLst/>
            <a:rect l="l" t="t" r="r" b="b"/>
            <a:pathLst>
              <a:path w="1203960" h="153035">
                <a:moveTo>
                  <a:pt x="24003" y="41186"/>
                </a:moveTo>
                <a:lnTo>
                  <a:pt x="0" y="41186"/>
                </a:lnTo>
                <a:lnTo>
                  <a:pt x="0" y="152755"/>
                </a:lnTo>
                <a:lnTo>
                  <a:pt x="25057" y="152755"/>
                </a:lnTo>
                <a:lnTo>
                  <a:pt x="25158" y="68973"/>
                </a:lnTo>
                <a:lnTo>
                  <a:pt x="25692" y="67170"/>
                </a:lnTo>
                <a:lnTo>
                  <a:pt x="27673" y="64262"/>
                </a:lnTo>
                <a:lnTo>
                  <a:pt x="29476" y="63525"/>
                </a:lnTo>
                <a:lnTo>
                  <a:pt x="101162" y="63525"/>
                </a:lnTo>
                <a:lnTo>
                  <a:pt x="100320" y="59118"/>
                </a:lnTo>
                <a:lnTo>
                  <a:pt x="98070" y="53351"/>
                </a:lnTo>
                <a:lnTo>
                  <a:pt x="94919" y="48882"/>
                </a:lnTo>
                <a:lnTo>
                  <a:pt x="92899" y="46723"/>
                </a:lnTo>
                <a:lnTo>
                  <a:pt x="54381" y="46723"/>
                </a:lnTo>
                <a:lnTo>
                  <a:pt x="53478" y="45466"/>
                </a:lnTo>
                <a:lnTo>
                  <a:pt x="21882" y="45466"/>
                </a:lnTo>
                <a:lnTo>
                  <a:pt x="22961" y="42608"/>
                </a:lnTo>
                <a:lnTo>
                  <a:pt x="23382" y="42439"/>
                </a:lnTo>
                <a:lnTo>
                  <a:pt x="24003" y="41186"/>
                </a:lnTo>
                <a:close/>
              </a:path>
              <a:path w="1203960" h="153035">
                <a:moveTo>
                  <a:pt x="67983" y="63525"/>
                </a:moveTo>
                <a:lnTo>
                  <a:pt x="35369" y="63525"/>
                </a:lnTo>
                <a:lnTo>
                  <a:pt x="36728" y="64084"/>
                </a:lnTo>
                <a:lnTo>
                  <a:pt x="37426" y="65227"/>
                </a:lnTo>
                <a:lnTo>
                  <a:pt x="38163" y="66332"/>
                </a:lnTo>
                <a:lnTo>
                  <a:pt x="38485" y="68973"/>
                </a:lnTo>
                <a:lnTo>
                  <a:pt x="38531" y="152755"/>
                </a:lnTo>
                <a:lnTo>
                  <a:pt x="63588" y="152755"/>
                </a:lnTo>
                <a:lnTo>
                  <a:pt x="63677" y="70256"/>
                </a:lnTo>
                <a:lnTo>
                  <a:pt x="64236" y="68008"/>
                </a:lnTo>
                <a:lnTo>
                  <a:pt x="66243" y="64427"/>
                </a:lnTo>
                <a:lnTo>
                  <a:pt x="67983" y="63525"/>
                </a:lnTo>
                <a:close/>
              </a:path>
              <a:path w="1203960" h="153035">
                <a:moveTo>
                  <a:pt x="101162" y="63525"/>
                </a:moveTo>
                <a:lnTo>
                  <a:pt x="74066" y="63525"/>
                </a:lnTo>
                <a:lnTo>
                  <a:pt x="75552" y="64084"/>
                </a:lnTo>
                <a:lnTo>
                  <a:pt x="76738" y="66332"/>
                </a:lnTo>
                <a:lnTo>
                  <a:pt x="77021" y="68973"/>
                </a:lnTo>
                <a:lnTo>
                  <a:pt x="77063" y="152755"/>
                </a:lnTo>
                <a:lnTo>
                  <a:pt x="102120" y="152755"/>
                </a:lnTo>
                <a:lnTo>
                  <a:pt x="102036" y="72974"/>
                </a:lnTo>
                <a:lnTo>
                  <a:pt x="101670" y="66180"/>
                </a:lnTo>
                <a:lnTo>
                  <a:pt x="101162" y="63525"/>
                </a:lnTo>
                <a:close/>
              </a:path>
              <a:path w="1203960" h="153035">
                <a:moveTo>
                  <a:pt x="82918" y="41186"/>
                </a:moveTo>
                <a:lnTo>
                  <a:pt x="63334" y="41186"/>
                </a:lnTo>
                <a:lnTo>
                  <a:pt x="57429" y="43027"/>
                </a:lnTo>
                <a:lnTo>
                  <a:pt x="54381" y="46723"/>
                </a:lnTo>
                <a:lnTo>
                  <a:pt x="92899" y="46723"/>
                </a:lnTo>
                <a:lnTo>
                  <a:pt x="90119" y="43751"/>
                </a:lnTo>
                <a:lnTo>
                  <a:pt x="82918" y="41186"/>
                </a:lnTo>
                <a:close/>
              </a:path>
              <a:path w="1203960" h="153035">
                <a:moveTo>
                  <a:pt x="23382" y="42439"/>
                </a:moveTo>
                <a:lnTo>
                  <a:pt x="22961" y="42608"/>
                </a:lnTo>
                <a:lnTo>
                  <a:pt x="21882" y="45466"/>
                </a:lnTo>
                <a:lnTo>
                  <a:pt x="23382" y="42439"/>
                </a:lnTo>
                <a:close/>
              </a:path>
              <a:path w="1203960" h="153035">
                <a:moveTo>
                  <a:pt x="44856" y="41186"/>
                </a:moveTo>
                <a:lnTo>
                  <a:pt x="26492" y="41186"/>
                </a:lnTo>
                <a:lnTo>
                  <a:pt x="23382" y="42439"/>
                </a:lnTo>
                <a:lnTo>
                  <a:pt x="21882" y="45466"/>
                </a:lnTo>
                <a:lnTo>
                  <a:pt x="53478" y="45466"/>
                </a:lnTo>
                <a:lnTo>
                  <a:pt x="51727" y="43027"/>
                </a:lnTo>
                <a:lnTo>
                  <a:pt x="44856" y="41186"/>
                </a:lnTo>
                <a:close/>
              </a:path>
              <a:path w="1203960" h="153035">
                <a:moveTo>
                  <a:pt x="158572" y="41186"/>
                </a:moveTo>
                <a:lnTo>
                  <a:pt x="124409" y="41186"/>
                </a:lnTo>
                <a:lnTo>
                  <a:pt x="124409" y="65176"/>
                </a:lnTo>
                <a:lnTo>
                  <a:pt x="164617" y="65176"/>
                </a:lnTo>
                <a:lnTo>
                  <a:pt x="167474" y="65951"/>
                </a:lnTo>
                <a:lnTo>
                  <a:pt x="170929" y="69037"/>
                </a:lnTo>
                <a:lnTo>
                  <a:pt x="171792" y="71297"/>
                </a:lnTo>
                <a:lnTo>
                  <a:pt x="171792" y="80327"/>
                </a:lnTo>
                <a:lnTo>
                  <a:pt x="150520" y="80327"/>
                </a:lnTo>
                <a:lnTo>
                  <a:pt x="135487" y="82589"/>
                </a:lnTo>
                <a:lnTo>
                  <a:pt x="124752" y="89377"/>
                </a:lnTo>
                <a:lnTo>
                  <a:pt x="118312" y="100692"/>
                </a:lnTo>
                <a:lnTo>
                  <a:pt x="116166" y="116535"/>
                </a:lnTo>
                <a:lnTo>
                  <a:pt x="116166" y="120662"/>
                </a:lnTo>
                <a:lnTo>
                  <a:pt x="142239" y="152289"/>
                </a:lnTo>
                <a:lnTo>
                  <a:pt x="150317" y="152755"/>
                </a:lnTo>
                <a:lnTo>
                  <a:pt x="175310" y="152755"/>
                </a:lnTo>
                <a:lnTo>
                  <a:pt x="179527" y="150812"/>
                </a:lnTo>
                <a:lnTo>
                  <a:pt x="181305" y="146913"/>
                </a:lnTo>
                <a:lnTo>
                  <a:pt x="208165" y="146913"/>
                </a:lnTo>
                <a:lnTo>
                  <a:pt x="208165" y="129768"/>
                </a:lnTo>
                <a:lnTo>
                  <a:pt x="202463" y="129768"/>
                </a:lnTo>
                <a:lnTo>
                  <a:pt x="199326" y="129578"/>
                </a:lnTo>
                <a:lnTo>
                  <a:pt x="198183" y="128841"/>
                </a:lnTo>
                <a:lnTo>
                  <a:pt x="145872" y="128765"/>
                </a:lnTo>
                <a:lnTo>
                  <a:pt x="144284" y="128358"/>
                </a:lnTo>
                <a:lnTo>
                  <a:pt x="143471" y="127546"/>
                </a:lnTo>
                <a:lnTo>
                  <a:pt x="142671" y="126707"/>
                </a:lnTo>
                <a:lnTo>
                  <a:pt x="142265" y="125107"/>
                </a:lnTo>
                <a:lnTo>
                  <a:pt x="142265" y="110032"/>
                </a:lnTo>
                <a:lnTo>
                  <a:pt x="143014" y="108089"/>
                </a:lnTo>
                <a:lnTo>
                  <a:pt x="145986" y="105067"/>
                </a:lnTo>
                <a:lnTo>
                  <a:pt x="147929" y="104317"/>
                </a:lnTo>
                <a:lnTo>
                  <a:pt x="197904" y="104317"/>
                </a:lnTo>
                <a:lnTo>
                  <a:pt x="197904" y="78409"/>
                </a:lnTo>
                <a:lnTo>
                  <a:pt x="175742" y="43451"/>
                </a:lnTo>
                <a:lnTo>
                  <a:pt x="167765" y="41752"/>
                </a:lnTo>
                <a:lnTo>
                  <a:pt x="158572" y="41186"/>
                </a:lnTo>
                <a:close/>
              </a:path>
              <a:path w="1203960" h="153035">
                <a:moveTo>
                  <a:pt x="208165" y="146913"/>
                </a:moveTo>
                <a:lnTo>
                  <a:pt x="181305" y="146913"/>
                </a:lnTo>
                <a:lnTo>
                  <a:pt x="180924" y="147993"/>
                </a:lnTo>
                <a:lnTo>
                  <a:pt x="182092" y="149225"/>
                </a:lnTo>
                <a:lnTo>
                  <a:pt x="187490" y="152044"/>
                </a:lnTo>
                <a:lnTo>
                  <a:pt x="190093" y="152755"/>
                </a:lnTo>
                <a:lnTo>
                  <a:pt x="208165" y="152755"/>
                </a:lnTo>
                <a:lnTo>
                  <a:pt x="208165" y="146913"/>
                </a:lnTo>
                <a:close/>
              </a:path>
              <a:path w="1203960" h="153035">
                <a:moveTo>
                  <a:pt x="197904" y="104317"/>
                </a:moveTo>
                <a:lnTo>
                  <a:pt x="171792" y="104317"/>
                </a:lnTo>
                <a:lnTo>
                  <a:pt x="171776" y="125107"/>
                </a:lnTo>
                <a:lnTo>
                  <a:pt x="171538" y="126580"/>
                </a:lnTo>
                <a:lnTo>
                  <a:pt x="170535" y="128320"/>
                </a:lnTo>
                <a:lnTo>
                  <a:pt x="169062" y="128765"/>
                </a:lnTo>
                <a:lnTo>
                  <a:pt x="198136" y="128765"/>
                </a:lnTo>
                <a:lnTo>
                  <a:pt x="197904" y="128384"/>
                </a:lnTo>
                <a:lnTo>
                  <a:pt x="197904" y="104317"/>
                </a:lnTo>
                <a:close/>
              </a:path>
              <a:path w="1203960" h="153035">
                <a:moveTo>
                  <a:pt x="287451" y="0"/>
                </a:moveTo>
                <a:lnTo>
                  <a:pt x="259334" y="0"/>
                </a:lnTo>
                <a:lnTo>
                  <a:pt x="259334" y="27051"/>
                </a:lnTo>
                <a:lnTo>
                  <a:pt x="287451" y="27051"/>
                </a:lnTo>
                <a:lnTo>
                  <a:pt x="287451" y="0"/>
                </a:lnTo>
                <a:close/>
              </a:path>
              <a:path w="1203960" h="153035">
                <a:moveTo>
                  <a:pt x="286448" y="41186"/>
                </a:moveTo>
                <a:lnTo>
                  <a:pt x="230111" y="41186"/>
                </a:lnTo>
                <a:lnTo>
                  <a:pt x="230111" y="65176"/>
                </a:lnTo>
                <a:lnTo>
                  <a:pt x="260388" y="65176"/>
                </a:lnTo>
                <a:lnTo>
                  <a:pt x="260388" y="152755"/>
                </a:lnTo>
                <a:lnTo>
                  <a:pt x="316928" y="152755"/>
                </a:lnTo>
                <a:lnTo>
                  <a:pt x="316928" y="128765"/>
                </a:lnTo>
                <a:lnTo>
                  <a:pt x="286448" y="128765"/>
                </a:lnTo>
                <a:lnTo>
                  <a:pt x="286448" y="41186"/>
                </a:lnTo>
                <a:close/>
              </a:path>
              <a:path w="1203960" h="153035">
                <a:moveTo>
                  <a:pt x="367792" y="41186"/>
                </a:moveTo>
                <a:lnTo>
                  <a:pt x="342747" y="41186"/>
                </a:lnTo>
                <a:lnTo>
                  <a:pt x="342747" y="152755"/>
                </a:lnTo>
                <a:lnTo>
                  <a:pt x="368846" y="152755"/>
                </a:lnTo>
                <a:lnTo>
                  <a:pt x="368846" y="70612"/>
                </a:lnTo>
                <a:lnTo>
                  <a:pt x="369557" y="69037"/>
                </a:lnTo>
                <a:lnTo>
                  <a:pt x="372376" y="65951"/>
                </a:lnTo>
                <a:lnTo>
                  <a:pt x="374700" y="65176"/>
                </a:lnTo>
                <a:lnTo>
                  <a:pt x="425115" y="65176"/>
                </a:lnTo>
                <a:lnTo>
                  <a:pt x="424341" y="61810"/>
                </a:lnTo>
                <a:lnTo>
                  <a:pt x="421401" y="55396"/>
                </a:lnTo>
                <a:lnTo>
                  <a:pt x="417283" y="50241"/>
                </a:lnTo>
                <a:lnTo>
                  <a:pt x="412023" y="46281"/>
                </a:lnTo>
                <a:lnTo>
                  <a:pt x="410182" y="45466"/>
                </a:lnTo>
                <a:lnTo>
                  <a:pt x="365937" y="45466"/>
                </a:lnTo>
                <a:lnTo>
                  <a:pt x="367792" y="41186"/>
                </a:lnTo>
                <a:close/>
              </a:path>
              <a:path w="1203960" h="153035">
                <a:moveTo>
                  <a:pt x="425115" y="65176"/>
                </a:moveTo>
                <a:lnTo>
                  <a:pt x="394487" y="65176"/>
                </a:lnTo>
                <a:lnTo>
                  <a:pt x="396735" y="65976"/>
                </a:lnTo>
                <a:lnTo>
                  <a:pt x="399846" y="69126"/>
                </a:lnTo>
                <a:lnTo>
                  <a:pt x="400634" y="71374"/>
                </a:lnTo>
                <a:lnTo>
                  <a:pt x="400634" y="152755"/>
                </a:lnTo>
                <a:lnTo>
                  <a:pt x="426694" y="152755"/>
                </a:lnTo>
                <a:lnTo>
                  <a:pt x="426694" y="78409"/>
                </a:lnTo>
                <a:lnTo>
                  <a:pt x="426106" y="69482"/>
                </a:lnTo>
                <a:lnTo>
                  <a:pt x="425115" y="65176"/>
                </a:lnTo>
                <a:close/>
              </a:path>
              <a:path w="1203960" h="153035">
                <a:moveTo>
                  <a:pt x="389470" y="41186"/>
                </a:moveTo>
                <a:lnTo>
                  <a:pt x="372300" y="41186"/>
                </a:lnTo>
                <a:lnTo>
                  <a:pt x="367614" y="42608"/>
                </a:lnTo>
                <a:lnTo>
                  <a:pt x="365937" y="45466"/>
                </a:lnTo>
                <a:lnTo>
                  <a:pt x="410182" y="45466"/>
                </a:lnTo>
                <a:lnTo>
                  <a:pt x="405634" y="43451"/>
                </a:lnTo>
                <a:lnTo>
                  <a:pt x="398117" y="41752"/>
                </a:lnTo>
                <a:lnTo>
                  <a:pt x="389470" y="41186"/>
                </a:lnTo>
                <a:close/>
              </a:path>
              <a:path w="1203960" h="153035">
                <a:moveTo>
                  <a:pt x="503770" y="65176"/>
                </a:moveTo>
                <a:lnTo>
                  <a:pt x="477659" y="65176"/>
                </a:lnTo>
                <a:lnTo>
                  <a:pt x="477659" y="132181"/>
                </a:lnTo>
                <a:lnTo>
                  <a:pt x="479894" y="139141"/>
                </a:lnTo>
                <a:lnTo>
                  <a:pt x="484352" y="144602"/>
                </a:lnTo>
                <a:lnTo>
                  <a:pt x="488848" y="150037"/>
                </a:lnTo>
                <a:lnTo>
                  <a:pt x="495249" y="152755"/>
                </a:lnTo>
                <a:lnTo>
                  <a:pt x="533857" y="152755"/>
                </a:lnTo>
                <a:lnTo>
                  <a:pt x="533857" y="128765"/>
                </a:lnTo>
                <a:lnTo>
                  <a:pt x="506603" y="128765"/>
                </a:lnTo>
                <a:lnTo>
                  <a:pt x="505231" y="128524"/>
                </a:lnTo>
                <a:lnTo>
                  <a:pt x="504621" y="128054"/>
                </a:lnTo>
                <a:lnTo>
                  <a:pt x="504050" y="127546"/>
                </a:lnTo>
                <a:lnTo>
                  <a:pt x="503770" y="126466"/>
                </a:lnTo>
                <a:lnTo>
                  <a:pt x="503770" y="65176"/>
                </a:lnTo>
                <a:close/>
              </a:path>
              <a:path w="1203960" h="153035">
                <a:moveTo>
                  <a:pt x="533857" y="41186"/>
                </a:moveTo>
                <a:lnTo>
                  <a:pt x="458101" y="41186"/>
                </a:lnTo>
                <a:lnTo>
                  <a:pt x="458101" y="65176"/>
                </a:lnTo>
                <a:lnTo>
                  <a:pt x="533857" y="65176"/>
                </a:lnTo>
                <a:lnTo>
                  <a:pt x="533857" y="41186"/>
                </a:lnTo>
                <a:close/>
              </a:path>
              <a:path w="1203960" h="153035">
                <a:moveTo>
                  <a:pt x="503770" y="16446"/>
                </a:moveTo>
                <a:lnTo>
                  <a:pt x="477659" y="16446"/>
                </a:lnTo>
                <a:lnTo>
                  <a:pt x="477659" y="41186"/>
                </a:lnTo>
                <a:lnTo>
                  <a:pt x="503770" y="41186"/>
                </a:lnTo>
                <a:lnTo>
                  <a:pt x="503770" y="16446"/>
                </a:lnTo>
                <a:close/>
              </a:path>
              <a:path w="1203960" h="153035">
                <a:moveTo>
                  <a:pt x="613587" y="41186"/>
                </a:moveTo>
                <a:lnTo>
                  <a:pt x="603885" y="41186"/>
                </a:lnTo>
                <a:lnTo>
                  <a:pt x="594810" y="41743"/>
                </a:lnTo>
                <a:lnTo>
                  <a:pt x="567233" y="69246"/>
                </a:lnTo>
                <a:lnTo>
                  <a:pt x="566661" y="115531"/>
                </a:lnTo>
                <a:lnTo>
                  <a:pt x="567270" y="124566"/>
                </a:lnTo>
                <a:lnTo>
                  <a:pt x="596688" y="152198"/>
                </a:lnTo>
                <a:lnTo>
                  <a:pt x="605942" y="152755"/>
                </a:lnTo>
                <a:lnTo>
                  <a:pt x="640956" y="152755"/>
                </a:lnTo>
                <a:lnTo>
                  <a:pt x="640956" y="128765"/>
                </a:lnTo>
                <a:lnTo>
                  <a:pt x="599897" y="128765"/>
                </a:lnTo>
                <a:lnTo>
                  <a:pt x="597027" y="127990"/>
                </a:lnTo>
                <a:lnTo>
                  <a:pt x="593572" y="124904"/>
                </a:lnTo>
                <a:lnTo>
                  <a:pt x="592721" y="122643"/>
                </a:lnTo>
                <a:lnTo>
                  <a:pt x="592721" y="108445"/>
                </a:lnTo>
                <a:lnTo>
                  <a:pt x="647534" y="108445"/>
                </a:lnTo>
                <a:lnTo>
                  <a:pt x="647534" y="84442"/>
                </a:lnTo>
                <a:lnTo>
                  <a:pt x="592721" y="84442"/>
                </a:lnTo>
                <a:lnTo>
                  <a:pt x="592747" y="70866"/>
                </a:lnTo>
                <a:lnTo>
                  <a:pt x="593318" y="68618"/>
                </a:lnTo>
                <a:lnTo>
                  <a:pt x="595731" y="65874"/>
                </a:lnTo>
                <a:lnTo>
                  <a:pt x="598170" y="65176"/>
                </a:lnTo>
                <a:lnTo>
                  <a:pt x="646060" y="65176"/>
                </a:lnTo>
                <a:lnTo>
                  <a:pt x="645350" y="62064"/>
                </a:lnTo>
                <a:lnTo>
                  <a:pt x="621350" y="41776"/>
                </a:lnTo>
                <a:lnTo>
                  <a:pt x="613587" y="41186"/>
                </a:lnTo>
                <a:close/>
              </a:path>
              <a:path w="1203960" h="153035">
                <a:moveTo>
                  <a:pt x="646060" y="65176"/>
                </a:moveTo>
                <a:lnTo>
                  <a:pt x="616178" y="65176"/>
                </a:lnTo>
                <a:lnTo>
                  <a:pt x="618121" y="65938"/>
                </a:lnTo>
                <a:lnTo>
                  <a:pt x="619620" y="67449"/>
                </a:lnTo>
                <a:lnTo>
                  <a:pt x="621131" y="68922"/>
                </a:lnTo>
                <a:lnTo>
                  <a:pt x="621893" y="70866"/>
                </a:lnTo>
                <a:lnTo>
                  <a:pt x="621893" y="84442"/>
                </a:lnTo>
                <a:lnTo>
                  <a:pt x="647534" y="84442"/>
                </a:lnTo>
                <a:lnTo>
                  <a:pt x="647534" y="77406"/>
                </a:lnTo>
                <a:lnTo>
                  <a:pt x="646989" y="69246"/>
                </a:lnTo>
                <a:lnTo>
                  <a:pt x="646060" y="65176"/>
                </a:lnTo>
                <a:close/>
              </a:path>
              <a:path w="1203960" h="153035">
                <a:moveTo>
                  <a:pt x="701484" y="41186"/>
                </a:moveTo>
                <a:lnTo>
                  <a:pt x="676427" y="41186"/>
                </a:lnTo>
                <a:lnTo>
                  <a:pt x="676427" y="152755"/>
                </a:lnTo>
                <a:lnTo>
                  <a:pt x="702538" y="152755"/>
                </a:lnTo>
                <a:lnTo>
                  <a:pt x="702538" y="70612"/>
                </a:lnTo>
                <a:lnTo>
                  <a:pt x="703237" y="69037"/>
                </a:lnTo>
                <a:lnTo>
                  <a:pt x="706056" y="65951"/>
                </a:lnTo>
                <a:lnTo>
                  <a:pt x="708380" y="65176"/>
                </a:lnTo>
                <a:lnTo>
                  <a:pt x="758796" y="65176"/>
                </a:lnTo>
                <a:lnTo>
                  <a:pt x="758023" y="61810"/>
                </a:lnTo>
                <a:lnTo>
                  <a:pt x="755086" y="55396"/>
                </a:lnTo>
                <a:lnTo>
                  <a:pt x="750976" y="50241"/>
                </a:lnTo>
                <a:lnTo>
                  <a:pt x="745709" y="46281"/>
                </a:lnTo>
                <a:lnTo>
                  <a:pt x="743867" y="45466"/>
                </a:lnTo>
                <a:lnTo>
                  <a:pt x="699617" y="45466"/>
                </a:lnTo>
                <a:lnTo>
                  <a:pt x="701484" y="41186"/>
                </a:lnTo>
                <a:close/>
              </a:path>
              <a:path w="1203960" h="153035">
                <a:moveTo>
                  <a:pt x="758796" y="65176"/>
                </a:moveTo>
                <a:lnTo>
                  <a:pt x="728167" y="65176"/>
                </a:lnTo>
                <a:lnTo>
                  <a:pt x="730415" y="65976"/>
                </a:lnTo>
                <a:lnTo>
                  <a:pt x="733539" y="69126"/>
                </a:lnTo>
                <a:lnTo>
                  <a:pt x="734326" y="71374"/>
                </a:lnTo>
                <a:lnTo>
                  <a:pt x="734326" y="152755"/>
                </a:lnTo>
                <a:lnTo>
                  <a:pt x="760374" y="152755"/>
                </a:lnTo>
                <a:lnTo>
                  <a:pt x="760374" y="78409"/>
                </a:lnTo>
                <a:lnTo>
                  <a:pt x="759786" y="69482"/>
                </a:lnTo>
                <a:lnTo>
                  <a:pt x="758796" y="65176"/>
                </a:lnTo>
                <a:close/>
              </a:path>
              <a:path w="1203960" h="153035">
                <a:moveTo>
                  <a:pt x="723163" y="41186"/>
                </a:moveTo>
                <a:lnTo>
                  <a:pt x="705993" y="41186"/>
                </a:lnTo>
                <a:lnTo>
                  <a:pt x="701294" y="42608"/>
                </a:lnTo>
                <a:lnTo>
                  <a:pt x="699617" y="45466"/>
                </a:lnTo>
                <a:lnTo>
                  <a:pt x="743867" y="45466"/>
                </a:lnTo>
                <a:lnTo>
                  <a:pt x="739317" y="43451"/>
                </a:lnTo>
                <a:lnTo>
                  <a:pt x="731802" y="41752"/>
                </a:lnTo>
                <a:lnTo>
                  <a:pt x="723163" y="41186"/>
                </a:lnTo>
                <a:close/>
              </a:path>
              <a:path w="1203960" h="153035">
                <a:moveTo>
                  <a:pt x="825931" y="41186"/>
                </a:moveTo>
                <a:lnTo>
                  <a:pt x="791781" y="41186"/>
                </a:lnTo>
                <a:lnTo>
                  <a:pt x="791781" y="65176"/>
                </a:lnTo>
                <a:lnTo>
                  <a:pt x="831989" y="65176"/>
                </a:lnTo>
                <a:lnTo>
                  <a:pt x="834847" y="65951"/>
                </a:lnTo>
                <a:lnTo>
                  <a:pt x="838288" y="69037"/>
                </a:lnTo>
                <a:lnTo>
                  <a:pt x="839165" y="71297"/>
                </a:lnTo>
                <a:lnTo>
                  <a:pt x="839165" y="80327"/>
                </a:lnTo>
                <a:lnTo>
                  <a:pt x="817892" y="80327"/>
                </a:lnTo>
                <a:lnTo>
                  <a:pt x="802859" y="82589"/>
                </a:lnTo>
                <a:lnTo>
                  <a:pt x="792124" y="89377"/>
                </a:lnTo>
                <a:lnTo>
                  <a:pt x="785685" y="100692"/>
                </a:lnTo>
                <a:lnTo>
                  <a:pt x="783539" y="116535"/>
                </a:lnTo>
                <a:lnTo>
                  <a:pt x="783539" y="120662"/>
                </a:lnTo>
                <a:lnTo>
                  <a:pt x="809611" y="152289"/>
                </a:lnTo>
                <a:lnTo>
                  <a:pt x="817689" y="152755"/>
                </a:lnTo>
                <a:lnTo>
                  <a:pt x="842683" y="152755"/>
                </a:lnTo>
                <a:lnTo>
                  <a:pt x="846899" y="150812"/>
                </a:lnTo>
                <a:lnTo>
                  <a:pt x="848677" y="146913"/>
                </a:lnTo>
                <a:lnTo>
                  <a:pt x="875525" y="146913"/>
                </a:lnTo>
                <a:lnTo>
                  <a:pt x="875525" y="129768"/>
                </a:lnTo>
                <a:lnTo>
                  <a:pt x="869835" y="129768"/>
                </a:lnTo>
                <a:lnTo>
                  <a:pt x="866698" y="129578"/>
                </a:lnTo>
                <a:lnTo>
                  <a:pt x="865555" y="128841"/>
                </a:lnTo>
                <a:lnTo>
                  <a:pt x="813244" y="128765"/>
                </a:lnTo>
                <a:lnTo>
                  <a:pt x="811657" y="128358"/>
                </a:lnTo>
                <a:lnTo>
                  <a:pt x="810844" y="127546"/>
                </a:lnTo>
                <a:lnTo>
                  <a:pt x="810044" y="126707"/>
                </a:lnTo>
                <a:lnTo>
                  <a:pt x="809637" y="125107"/>
                </a:lnTo>
                <a:lnTo>
                  <a:pt x="809637" y="110032"/>
                </a:lnTo>
                <a:lnTo>
                  <a:pt x="810374" y="108089"/>
                </a:lnTo>
                <a:lnTo>
                  <a:pt x="811847" y="106578"/>
                </a:lnTo>
                <a:lnTo>
                  <a:pt x="813358" y="105067"/>
                </a:lnTo>
                <a:lnTo>
                  <a:pt x="815301" y="104317"/>
                </a:lnTo>
                <a:lnTo>
                  <a:pt x="865276" y="104317"/>
                </a:lnTo>
                <a:lnTo>
                  <a:pt x="865276" y="78409"/>
                </a:lnTo>
                <a:lnTo>
                  <a:pt x="843113" y="43451"/>
                </a:lnTo>
                <a:lnTo>
                  <a:pt x="835132" y="41752"/>
                </a:lnTo>
                <a:lnTo>
                  <a:pt x="825931" y="41186"/>
                </a:lnTo>
                <a:close/>
              </a:path>
              <a:path w="1203960" h="153035">
                <a:moveTo>
                  <a:pt x="875525" y="146913"/>
                </a:moveTo>
                <a:lnTo>
                  <a:pt x="848677" y="146913"/>
                </a:lnTo>
                <a:lnTo>
                  <a:pt x="848309" y="147993"/>
                </a:lnTo>
                <a:lnTo>
                  <a:pt x="849464" y="149225"/>
                </a:lnTo>
                <a:lnTo>
                  <a:pt x="854862" y="152044"/>
                </a:lnTo>
                <a:lnTo>
                  <a:pt x="857453" y="152755"/>
                </a:lnTo>
                <a:lnTo>
                  <a:pt x="875525" y="152755"/>
                </a:lnTo>
                <a:lnTo>
                  <a:pt x="875525" y="146913"/>
                </a:lnTo>
                <a:close/>
              </a:path>
              <a:path w="1203960" h="153035">
                <a:moveTo>
                  <a:pt x="865276" y="104317"/>
                </a:moveTo>
                <a:lnTo>
                  <a:pt x="839165" y="104317"/>
                </a:lnTo>
                <a:lnTo>
                  <a:pt x="839148" y="125107"/>
                </a:lnTo>
                <a:lnTo>
                  <a:pt x="838911" y="126580"/>
                </a:lnTo>
                <a:lnTo>
                  <a:pt x="837907" y="128320"/>
                </a:lnTo>
                <a:lnTo>
                  <a:pt x="836434" y="128765"/>
                </a:lnTo>
                <a:lnTo>
                  <a:pt x="865509" y="128765"/>
                </a:lnTo>
                <a:lnTo>
                  <a:pt x="865276" y="128384"/>
                </a:lnTo>
                <a:lnTo>
                  <a:pt x="865276" y="104317"/>
                </a:lnTo>
                <a:close/>
              </a:path>
              <a:path w="1203960" h="153035">
                <a:moveTo>
                  <a:pt x="923937" y="41186"/>
                </a:moveTo>
                <a:lnTo>
                  <a:pt x="898880" y="41186"/>
                </a:lnTo>
                <a:lnTo>
                  <a:pt x="898880" y="152755"/>
                </a:lnTo>
                <a:lnTo>
                  <a:pt x="924991" y="152755"/>
                </a:lnTo>
                <a:lnTo>
                  <a:pt x="924991" y="70612"/>
                </a:lnTo>
                <a:lnTo>
                  <a:pt x="925690" y="69037"/>
                </a:lnTo>
                <a:lnTo>
                  <a:pt x="928509" y="65951"/>
                </a:lnTo>
                <a:lnTo>
                  <a:pt x="930846" y="65176"/>
                </a:lnTo>
                <a:lnTo>
                  <a:pt x="981261" y="65176"/>
                </a:lnTo>
                <a:lnTo>
                  <a:pt x="980487" y="61810"/>
                </a:lnTo>
                <a:lnTo>
                  <a:pt x="977546" y="55396"/>
                </a:lnTo>
                <a:lnTo>
                  <a:pt x="973429" y="50241"/>
                </a:lnTo>
                <a:lnTo>
                  <a:pt x="968162" y="46281"/>
                </a:lnTo>
                <a:lnTo>
                  <a:pt x="966320" y="45466"/>
                </a:lnTo>
                <a:lnTo>
                  <a:pt x="922070" y="45466"/>
                </a:lnTo>
                <a:lnTo>
                  <a:pt x="923937" y="41186"/>
                </a:lnTo>
                <a:close/>
              </a:path>
              <a:path w="1203960" h="153035">
                <a:moveTo>
                  <a:pt x="981261" y="65176"/>
                </a:moveTo>
                <a:lnTo>
                  <a:pt x="950633" y="65176"/>
                </a:lnTo>
                <a:lnTo>
                  <a:pt x="952881" y="65976"/>
                </a:lnTo>
                <a:lnTo>
                  <a:pt x="955992" y="69126"/>
                </a:lnTo>
                <a:lnTo>
                  <a:pt x="956779" y="71374"/>
                </a:lnTo>
                <a:lnTo>
                  <a:pt x="956779" y="152755"/>
                </a:lnTo>
                <a:lnTo>
                  <a:pt x="982840" y="152755"/>
                </a:lnTo>
                <a:lnTo>
                  <a:pt x="982840" y="78409"/>
                </a:lnTo>
                <a:lnTo>
                  <a:pt x="982252" y="69482"/>
                </a:lnTo>
                <a:lnTo>
                  <a:pt x="981261" y="65176"/>
                </a:lnTo>
                <a:close/>
              </a:path>
              <a:path w="1203960" h="153035">
                <a:moveTo>
                  <a:pt x="945616" y="41186"/>
                </a:moveTo>
                <a:lnTo>
                  <a:pt x="928446" y="41186"/>
                </a:lnTo>
                <a:lnTo>
                  <a:pt x="923747" y="42608"/>
                </a:lnTo>
                <a:lnTo>
                  <a:pt x="922070" y="45466"/>
                </a:lnTo>
                <a:lnTo>
                  <a:pt x="966320" y="45466"/>
                </a:lnTo>
                <a:lnTo>
                  <a:pt x="961771" y="43451"/>
                </a:lnTo>
                <a:lnTo>
                  <a:pt x="954255" y="41752"/>
                </a:lnTo>
                <a:lnTo>
                  <a:pt x="945616" y="41186"/>
                </a:lnTo>
                <a:close/>
              </a:path>
              <a:path w="1203960" h="153035">
                <a:moveTo>
                  <a:pt x="1087069" y="41186"/>
                </a:moveTo>
                <a:lnTo>
                  <a:pt x="1056233" y="41186"/>
                </a:lnTo>
                <a:lnTo>
                  <a:pt x="1047040" y="41752"/>
                </a:lnTo>
                <a:lnTo>
                  <a:pt x="1017566" y="69463"/>
                </a:lnTo>
                <a:lnTo>
                  <a:pt x="1016952" y="78409"/>
                </a:lnTo>
                <a:lnTo>
                  <a:pt x="1016952" y="115531"/>
                </a:lnTo>
                <a:lnTo>
                  <a:pt x="1038936" y="150528"/>
                </a:lnTo>
                <a:lnTo>
                  <a:pt x="1056233" y="152755"/>
                </a:lnTo>
                <a:lnTo>
                  <a:pt x="1087069" y="152755"/>
                </a:lnTo>
                <a:lnTo>
                  <a:pt x="1087069" y="128765"/>
                </a:lnTo>
                <a:lnTo>
                  <a:pt x="1050188" y="128765"/>
                </a:lnTo>
                <a:lnTo>
                  <a:pt x="1047318" y="127990"/>
                </a:lnTo>
                <a:lnTo>
                  <a:pt x="1043863" y="124904"/>
                </a:lnTo>
                <a:lnTo>
                  <a:pt x="1043012" y="122643"/>
                </a:lnTo>
                <a:lnTo>
                  <a:pt x="1043012" y="71297"/>
                </a:lnTo>
                <a:lnTo>
                  <a:pt x="1043863" y="69037"/>
                </a:lnTo>
                <a:lnTo>
                  <a:pt x="1045578" y="67487"/>
                </a:lnTo>
                <a:lnTo>
                  <a:pt x="1047318" y="65951"/>
                </a:lnTo>
                <a:lnTo>
                  <a:pt x="1050188" y="65176"/>
                </a:lnTo>
                <a:lnTo>
                  <a:pt x="1087069" y="65176"/>
                </a:lnTo>
                <a:lnTo>
                  <a:pt x="1087069" y="41186"/>
                </a:lnTo>
                <a:close/>
              </a:path>
              <a:path w="1203960" h="153035">
                <a:moveTo>
                  <a:pt x="1169733" y="41186"/>
                </a:moveTo>
                <a:lnTo>
                  <a:pt x="1160030" y="41186"/>
                </a:lnTo>
                <a:lnTo>
                  <a:pt x="1150955" y="41743"/>
                </a:lnTo>
                <a:lnTo>
                  <a:pt x="1123379" y="69246"/>
                </a:lnTo>
                <a:lnTo>
                  <a:pt x="1122807" y="115531"/>
                </a:lnTo>
                <a:lnTo>
                  <a:pt x="1123416" y="124566"/>
                </a:lnTo>
                <a:lnTo>
                  <a:pt x="1152827" y="152198"/>
                </a:lnTo>
                <a:lnTo>
                  <a:pt x="1162088" y="152755"/>
                </a:lnTo>
                <a:lnTo>
                  <a:pt x="1197089" y="152755"/>
                </a:lnTo>
                <a:lnTo>
                  <a:pt x="1197089" y="128765"/>
                </a:lnTo>
                <a:lnTo>
                  <a:pt x="1156030" y="128765"/>
                </a:lnTo>
                <a:lnTo>
                  <a:pt x="1153160" y="127990"/>
                </a:lnTo>
                <a:lnTo>
                  <a:pt x="1149705" y="124904"/>
                </a:lnTo>
                <a:lnTo>
                  <a:pt x="1148854" y="122643"/>
                </a:lnTo>
                <a:lnTo>
                  <a:pt x="1148854" y="108445"/>
                </a:lnTo>
                <a:lnTo>
                  <a:pt x="1203680" y="108445"/>
                </a:lnTo>
                <a:lnTo>
                  <a:pt x="1203680" y="84442"/>
                </a:lnTo>
                <a:lnTo>
                  <a:pt x="1148854" y="84442"/>
                </a:lnTo>
                <a:lnTo>
                  <a:pt x="1148881" y="70866"/>
                </a:lnTo>
                <a:lnTo>
                  <a:pt x="1149464" y="68618"/>
                </a:lnTo>
                <a:lnTo>
                  <a:pt x="1151877" y="65874"/>
                </a:lnTo>
                <a:lnTo>
                  <a:pt x="1154303" y="65176"/>
                </a:lnTo>
                <a:lnTo>
                  <a:pt x="1202202" y="65176"/>
                </a:lnTo>
                <a:lnTo>
                  <a:pt x="1201491" y="62064"/>
                </a:lnTo>
                <a:lnTo>
                  <a:pt x="1177494" y="41776"/>
                </a:lnTo>
                <a:lnTo>
                  <a:pt x="1169733" y="41186"/>
                </a:lnTo>
                <a:close/>
              </a:path>
              <a:path w="1203960" h="153035">
                <a:moveTo>
                  <a:pt x="1202202" y="65176"/>
                </a:moveTo>
                <a:lnTo>
                  <a:pt x="1172311" y="65176"/>
                </a:lnTo>
                <a:lnTo>
                  <a:pt x="1174254" y="65938"/>
                </a:lnTo>
                <a:lnTo>
                  <a:pt x="1175766" y="67449"/>
                </a:lnTo>
                <a:lnTo>
                  <a:pt x="1177277" y="68922"/>
                </a:lnTo>
                <a:lnTo>
                  <a:pt x="1178026" y="70866"/>
                </a:lnTo>
                <a:lnTo>
                  <a:pt x="1178026" y="84442"/>
                </a:lnTo>
                <a:lnTo>
                  <a:pt x="1203680" y="84442"/>
                </a:lnTo>
                <a:lnTo>
                  <a:pt x="1203680" y="77406"/>
                </a:lnTo>
                <a:lnTo>
                  <a:pt x="1203133" y="69246"/>
                </a:lnTo>
                <a:lnTo>
                  <a:pt x="1202202" y="651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55496" y="3099949"/>
            <a:ext cx="6477000" cy="273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237105" algn="l"/>
              </a:tabLst>
            </a:pP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Regular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1600" spc="20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600" spc="4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85">
                <a:solidFill>
                  <a:srgbClr val="FFFFFF"/>
                </a:solidFill>
                <a:latin typeface="Microsoft Sans Serif"/>
                <a:cs typeface="Microsoft Sans Serif"/>
              </a:rPr>
              <a:t>thruster</a:t>
            </a:r>
            <a:r>
              <a:rPr dirty="0" sz="1600" spc="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25">
                <a:solidFill>
                  <a:srgbClr val="FFFFFF"/>
                </a:solidFill>
                <a:latin typeface="Microsoft Sans Serif"/>
                <a:cs typeface="Microsoft Sans Serif"/>
              </a:rPr>
              <a:t>ROVs</a:t>
            </a:r>
            <a:r>
              <a:rPr dirty="0" sz="1600" spc="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85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1600" spc="4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95">
                <a:solidFill>
                  <a:srgbClr val="FFFFFF"/>
                </a:solidFill>
                <a:latin typeface="Microsoft Sans Serif"/>
                <a:cs typeface="Microsoft Sans Serif"/>
              </a:rPr>
              <a:t>vital</a:t>
            </a:r>
            <a:r>
              <a:rPr dirty="0" sz="1600" spc="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4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1600" spc="40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585302" y="3413569"/>
            <a:ext cx="3650615" cy="187960"/>
            <a:chOff x="1585302" y="3413569"/>
            <a:chExt cx="3650615" cy="18796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5302" y="3413569"/>
              <a:ext cx="2426677" cy="18775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595698" y="3413569"/>
              <a:ext cx="640080" cy="187960"/>
            </a:xfrm>
            <a:custGeom>
              <a:avLst/>
              <a:gdLst/>
              <a:ahLst/>
              <a:cxnLst/>
              <a:rect l="l" t="t" r="r" b="b"/>
              <a:pathLst>
                <a:path w="640079" h="187960">
                  <a:moveTo>
                    <a:pt x="67094" y="41186"/>
                  </a:moveTo>
                  <a:lnTo>
                    <a:pt x="35204" y="41186"/>
                  </a:lnTo>
                  <a:lnTo>
                    <a:pt x="27317" y="41635"/>
                  </a:lnTo>
                  <a:lnTo>
                    <a:pt x="0" y="60820"/>
                  </a:lnTo>
                  <a:lnTo>
                    <a:pt x="0" y="87731"/>
                  </a:lnTo>
                  <a:lnTo>
                    <a:pt x="32943" y="107835"/>
                  </a:lnTo>
                  <a:lnTo>
                    <a:pt x="43586" y="107835"/>
                  </a:lnTo>
                  <a:lnTo>
                    <a:pt x="45110" y="109486"/>
                  </a:lnTo>
                  <a:lnTo>
                    <a:pt x="45110" y="125437"/>
                  </a:lnTo>
                  <a:lnTo>
                    <a:pt x="44615" y="126707"/>
                  </a:lnTo>
                  <a:lnTo>
                    <a:pt x="43611" y="127546"/>
                  </a:lnTo>
                  <a:lnTo>
                    <a:pt x="42595" y="128358"/>
                  </a:lnTo>
                  <a:lnTo>
                    <a:pt x="40754" y="128765"/>
                  </a:lnTo>
                  <a:lnTo>
                    <a:pt x="1054" y="128765"/>
                  </a:lnTo>
                  <a:lnTo>
                    <a:pt x="1054" y="152755"/>
                  </a:lnTo>
                  <a:lnTo>
                    <a:pt x="36017" y="152755"/>
                  </a:lnTo>
                  <a:lnTo>
                    <a:pt x="43834" y="152286"/>
                  </a:lnTo>
                  <a:lnTo>
                    <a:pt x="71221" y="132753"/>
                  </a:lnTo>
                  <a:lnTo>
                    <a:pt x="71221" y="103441"/>
                  </a:lnTo>
                  <a:lnTo>
                    <a:pt x="68364" y="95796"/>
                  </a:lnTo>
                  <a:lnTo>
                    <a:pt x="62661" y="90538"/>
                  </a:lnTo>
                  <a:lnTo>
                    <a:pt x="56997" y="85229"/>
                  </a:lnTo>
                  <a:lnTo>
                    <a:pt x="49009" y="82588"/>
                  </a:lnTo>
                  <a:lnTo>
                    <a:pt x="29806" y="82588"/>
                  </a:lnTo>
                  <a:lnTo>
                    <a:pt x="28397" y="82194"/>
                  </a:lnTo>
                  <a:lnTo>
                    <a:pt x="26517" y="80657"/>
                  </a:lnTo>
                  <a:lnTo>
                    <a:pt x="26047" y="79387"/>
                  </a:lnTo>
                  <a:lnTo>
                    <a:pt x="26047" y="68567"/>
                  </a:lnTo>
                  <a:lnTo>
                    <a:pt x="26606" y="67335"/>
                  </a:lnTo>
                  <a:lnTo>
                    <a:pt x="28854" y="65620"/>
                  </a:lnTo>
                  <a:lnTo>
                    <a:pt x="30657" y="65176"/>
                  </a:lnTo>
                  <a:lnTo>
                    <a:pt x="67094" y="65176"/>
                  </a:lnTo>
                  <a:lnTo>
                    <a:pt x="67094" y="41186"/>
                  </a:lnTo>
                  <a:close/>
                </a:path>
                <a:path w="640079" h="187960">
                  <a:moveTo>
                    <a:pt x="143116" y="41186"/>
                  </a:moveTo>
                  <a:lnTo>
                    <a:pt x="108966" y="41186"/>
                  </a:lnTo>
                  <a:lnTo>
                    <a:pt x="108966" y="65176"/>
                  </a:lnTo>
                  <a:lnTo>
                    <a:pt x="149161" y="65176"/>
                  </a:lnTo>
                  <a:lnTo>
                    <a:pt x="152019" y="65951"/>
                  </a:lnTo>
                  <a:lnTo>
                    <a:pt x="155473" y="69037"/>
                  </a:lnTo>
                  <a:lnTo>
                    <a:pt x="156349" y="71297"/>
                  </a:lnTo>
                  <a:lnTo>
                    <a:pt x="156349" y="80327"/>
                  </a:lnTo>
                  <a:lnTo>
                    <a:pt x="135064" y="80327"/>
                  </a:lnTo>
                  <a:lnTo>
                    <a:pt x="120036" y="82589"/>
                  </a:lnTo>
                  <a:lnTo>
                    <a:pt x="109300" y="89377"/>
                  </a:lnTo>
                  <a:lnTo>
                    <a:pt x="102858" y="100692"/>
                  </a:lnTo>
                  <a:lnTo>
                    <a:pt x="100711" y="116535"/>
                  </a:lnTo>
                  <a:lnTo>
                    <a:pt x="100711" y="120662"/>
                  </a:lnTo>
                  <a:lnTo>
                    <a:pt x="126789" y="152289"/>
                  </a:lnTo>
                  <a:lnTo>
                    <a:pt x="134861" y="152755"/>
                  </a:lnTo>
                  <a:lnTo>
                    <a:pt x="159867" y="152755"/>
                  </a:lnTo>
                  <a:lnTo>
                    <a:pt x="164071" y="150812"/>
                  </a:lnTo>
                  <a:lnTo>
                    <a:pt x="165849" y="146913"/>
                  </a:lnTo>
                  <a:lnTo>
                    <a:pt x="192709" y="146913"/>
                  </a:lnTo>
                  <a:lnTo>
                    <a:pt x="192709" y="129768"/>
                  </a:lnTo>
                  <a:lnTo>
                    <a:pt x="187007" y="129768"/>
                  </a:lnTo>
                  <a:lnTo>
                    <a:pt x="183870" y="129578"/>
                  </a:lnTo>
                  <a:lnTo>
                    <a:pt x="182727" y="128841"/>
                  </a:lnTo>
                  <a:lnTo>
                    <a:pt x="130429" y="128765"/>
                  </a:lnTo>
                  <a:lnTo>
                    <a:pt x="128828" y="128358"/>
                  </a:lnTo>
                  <a:lnTo>
                    <a:pt x="128016" y="127546"/>
                  </a:lnTo>
                  <a:lnTo>
                    <a:pt x="127215" y="126707"/>
                  </a:lnTo>
                  <a:lnTo>
                    <a:pt x="126822" y="125107"/>
                  </a:lnTo>
                  <a:lnTo>
                    <a:pt x="126822" y="110032"/>
                  </a:lnTo>
                  <a:lnTo>
                    <a:pt x="127558" y="108089"/>
                  </a:lnTo>
                  <a:lnTo>
                    <a:pt x="129032" y="106578"/>
                  </a:lnTo>
                  <a:lnTo>
                    <a:pt x="130543" y="105067"/>
                  </a:lnTo>
                  <a:lnTo>
                    <a:pt x="132486" y="104317"/>
                  </a:lnTo>
                  <a:lnTo>
                    <a:pt x="182448" y="104317"/>
                  </a:lnTo>
                  <a:lnTo>
                    <a:pt x="182448" y="78409"/>
                  </a:lnTo>
                  <a:lnTo>
                    <a:pt x="160286" y="43451"/>
                  </a:lnTo>
                  <a:lnTo>
                    <a:pt x="152309" y="41752"/>
                  </a:lnTo>
                  <a:lnTo>
                    <a:pt x="143116" y="41186"/>
                  </a:lnTo>
                  <a:close/>
                </a:path>
                <a:path w="640079" h="187960">
                  <a:moveTo>
                    <a:pt x="192709" y="146913"/>
                  </a:moveTo>
                  <a:lnTo>
                    <a:pt x="165849" y="146913"/>
                  </a:lnTo>
                  <a:lnTo>
                    <a:pt x="165481" y="147993"/>
                  </a:lnTo>
                  <a:lnTo>
                    <a:pt x="166636" y="149225"/>
                  </a:lnTo>
                  <a:lnTo>
                    <a:pt x="172034" y="152044"/>
                  </a:lnTo>
                  <a:lnTo>
                    <a:pt x="174637" y="152755"/>
                  </a:lnTo>
                  <a:lnTo>
                    <a:pt x="192709" y="152755"/>
                  </a:lnTo>
                  <a:lnTo>
                    <a:pt x="192709" y="146913"/>
                  </a:lnTo>
                  <a:close/>
                </a:path>
                <a:path w="640079" h="187960">
                  <a:moveTo>
                    <a:pt x="182448" y="104317"/>
                  </a:moveTo>
                  <a:lnTo>
                    <a:pt x="156349" y="104317"/>
                  </a:lnTo>
                  <a:lnTo>
                    <a:pt x="156333" y="125107"/>
                  </a:lnTo>
                  <a:lnTo>
                    <a:pt x="156095" y="126580"/>
                  </a:lnTo>
                  <a:lnTo>
                    <a:pt x="155079" y="128320"/>
                  </a:lnTo>
                  <a:lnTo>
                    <a:pt x="153606" y="128765"/>
                  </a:lnTo>
                  <a:lnTo>
                    <a:pt x="182681" y="128765"/>
                  </a:lnTo>
                  <a:lnTo>
                    <a:pt x="182448" y="128384"/>
                  </a:lnTo>
                  <a:lnTo>
                    <a:pt x="182448" y="104317"/>
                  </a:lnTo>
                  <a:close/>
                </a:path>
                <a:path w="640079" h="187960">
                  <a:moveTo>
                    <a:pt x="287032" y="128765"/>
                  </a:moveTo>
                  <a:lnTo>
                    <a:pt x="218579" y="128765"/>
                  </a:lnTo>
                  <a:lnTo>
                    <a:pt x="218579" y="152755"/>
                  </a:lnTo>
                  <a:lnTo>
                    <a:pt x="287032" y="152755"/>
                  </a:lnTo>
                  <a:lnTo>
                    <a:pt x="287032" y="128765"/>
                  </a:lnTo>
                  <a:close/>
                </a:path>
                <a:path w="640079" h="187960">
                  <a:moveTo>
                    <a:pt x="262140" y="65176"/>
                  </a:moveTo>
                  <a:lnTo>
                    <a:pt x="236080" y="65176"/>
                  </a:lnTo>
                  <a:lnTo>
                    <a:pt x="236080" y="128765"/>
                  </a:lnTo>
                  <a:lnTo>
                    <a:pt x="262140" y="128765"/>
                  </a:lnTo>
                  <a:lnTo>
                    <a:pt x="262140" y="65176"/>
                  </a:lnTo>
                  <a:close/>
                </a:path>
                <a:path w="640079" h="187960">
                  <a:moveTo>
                    <a:pt x="295287" y="41186"/>
                  </a:moveTo>
                  <a:lnTo>
                    <a:pt x="218579" y="41186"/>
                  </a:lnTo>
                  <a:lnTo>
                    <a:pt x="218579" y="65176"/>
                  </a:lnTo>
                  <a:lnTo>
                    <a:pt x="295287" y="65176"/>
                  </a:lnTo>
                  <a:lnTo>
                    <a:pt x="295287" y="41186"/>
                  </a:lnTo>
                  <a:close/>
                </a:path>
                <a:path w="640079" h="187960">
                  <a:moveTo>
                    <a:pt x="297345" y="0"/>
                  </a:moveTo>
                  <a:lnTo>
                    <a:pt x="254241" y="0"/>
                  </a:lnTo>
                  <a:lnTo>
                    <a:pt x="248069" y="2438"/>
                  </a:lnTo>
                  <a:lnTo>
                    <a:pt x="238480" y="12204"/>
                  </a:lnTo>
                  <a:lnTo>
                    <a:pt x="236080" y="18719"/>
                  </a:lnTo>
                  <a:lnTo>
                    <a:pt x="236080" y="41186"/>
                  </a:lnTo>
                  <a:lnTo>
                    <a:pt x="262140" y="41186"/>
                  </a:lnTo>
                  <a:lnTo>
                    <a:pt x="262140" y="25400"/>
                  </a:lnTo>
                  <a:lnTo>
                    <a:pt x="262356" y="24955"/>
                  </a:lnTo>
                  <a:lnTo>
                    <a:pt x="263232" y="24193"/>
                  </a:lnTo>
                  <a:lnTo>
                    <a:pt x="263982" y="23990"/>
                  </a:lnTo>
                  <a:lnTo>
                    <a:pt x="297345" y="23990"/>
                  </a:lnTo>
                  <a:lnTo>
                    <a:pt x="297345" y="0"/>
                  </a:lnTo>
                  <a:close/>
                </a:path>
                <a:path w="640079" h="187960">
                  <a:moveTo>
                    <a:pt x="375678" y="41186"/>
                  </a:moveTo>
                  <a:lnTo>
                    <a:pt x="365975" y="41186"/>
                  </a:lnTo>
                  <a:lnTo>
                    <a:pt x="356901" y="41743"/>
                  </a:lnTo>
                  <a:lnTo>
                    <a:pt x="329324" y="69246"/>
                  </a:lnTo>
                  <a:lnTo>
                    <a:pt x="328752" y="115531"/>
                  </a:lnTo>
                  <a:lnTo>
                    <a:pt x="329361" y="124566"/>
                  </a:lnTo>
                  <a:lnTo>
                    <a:pt x="358772" y="152198"/>
                  </a:lnTo>
                  <a:lnTo>
                    <a:pt x="368033" y="152755"/>
                  </a:lnTo>
                  <a:lnTo>
                    <a:pt x="403047" y="152755"/>
                  </a:lnTo>
                  <a:lnTo>
                    <a:pt x="403047" y="128765"/>
                  </a:lnTo>
                  <a:lnTo>
                    <a:pt x="361975" y="128765"/>
                  </a:lnTo>
                  <a:lnTo>
                    <a:pt x="359117" y="127990"/>
                  </a:lnTo>
                  <a:lnTo>
                    <a:pt x="355663" y="124904"/>
                  </a:lnTo>
                  <a:lnTo>
                    <a:pt x="354812" y="122643"/>
                  </a:lnTo>
                  <a:lnTo>
                    <a:pt x="354812" y="108445"/>
                  </a:lnTo>
                  <a:lnTo>
                    <a:pt x="409625" y="108445"/>
                  </a:lnTo>
                  <a:lnTo>
                    <a:pt x="409625" y="84442"/>
                  </a:lnTo>
                  <a:lnTo>
                    <a:pt x="354812" y="84442"/>
                  </a:lnTo>
                  <a:lnTo>
                    <a:pt x="354838" y="70866"/>
                  </a:lnTo>
                  <a:lnTo>
                    <a:pt x="355409" y="68618"/>
                  </a:lnTo>
                  <a:lnTo>
                    <a:pt x="357822" y="65874"/>
                  </a:lnTo>
                  <a:lnTo>
                    <a:pt x="360248" y="65176"/>
                  </a:lnTo>
                  <a:lnTo>
                    <a:pt x="408151" y="65176"/>
                  </a:lnTo>
                  <a:lnTo>
                    <a:pt x="407441" y="62064"/>
                  </a:lnTo>
                  <a:lnTo>
                    <a:pt x="383441" y="41776"/>
                  </a:lnTo>
                  <a:lnTo>
                    <a:pt x="375678" y="41186"/>
                  </a:lnTo>
                  <a:close/>
                </a:path>
                <a:path w="640079" h="187960">
                  <a:moveTo>
                    <a:pt x="408151" y="65176"/>
                  </a:moveTo>
                  <a:lnTo>
                    <a:pt x="378256" y="65176"/>
                  </a:lnTo>
                  <a:lnTo>
                    <a:pt x="380212" y="65938"/>
                  </a:lnTo>
                  <a:lnTo>
                    <a:pt x="381711" y="67449"/>
                  </a:lnTo>
                  <a:lnTo>
                    <a:pt x="383222" y="68922"/>
                  </a:lnTo>
                  <a:lnTo>
                    <a:pt x="383984" y="70866"/>
                  </a:lnTo>
                  <a:lnTo>
                    <a:pt x="383984" y="84442"/>
                  </a:lnTo>
                  <a:lnTo>
                    <a:pt x="409625" y="84442"/>
                  </a:lnTo>
                  <a:lnTo>
                    <a:pt x="409625" y="77406"/>
                  </a:lnTo>
                  <a:lnTo>
                    <a:pt x="409080" y="69246"/>
                  </a:lnTo>
                  <a:lnTo>
                    <a:pt x="408151" y="65176"/>
                  </a:lnTo>
                  <a:close/>
                </a:path>
                <a:path w="640079" h="187960">
                  <a:moveTo>
                    <a:pt x="488315" y="65176"/>
                  </a:moveTo>
                  <a:lnTo>
                    <a:pt x="462216" y="65176"/>
                  </a:lnTo>
                  <a:lnTo>
                    <a:pt x="462216" y="132181"/>
                  </a:lnTo>
                  <a:lnTo>
                    <a:pt x="464439" y="139141"/>
                  </a:lnTo>
                  <a:lnTo>
                    <a:pt x="473392" y="150037"/>
                  </a:lnTo>
                  <a:lnTo>
                    <a:pt x="479793" y="152755"/>
                  </a:lnTo>
                  <a:lnTo>
                    <a:pt x="518401" y="152755"/>
                  </a:lnTo>
                  <a:lnTo>
                    <a:pt x="518401" y="128765"/>
                  </a:lnTo>
                  <a:lnTo>
                    <a:pt x="491147" y="128765"/>
                  </a:lnTo>
                  <a:lnTo>
                    <a:pt x="489775" y="128524"/>
                  </a:lnTo>
                  <a:lnTo>
                    <a:pt x="489178" y="128054"/>
                  </a:lnTo>
                  <a:lnTo>
                    <a:pt x="488607" y="127546"/>
                  </a:lnTo>
                  <a:lnTo>
                    <a:pt x="488315" y="126466"/>
                  </a:lnTo>
                  <a:lnTo>
                    <a:pt x="488315" y="65176"/>
                  </a:lnTo>
                  <a:close/>
                </a:path>
                <a:path w="640079" h="187960">
                  <a:moveTo>
                    <a:pt x="518401" y="41186"/>
                  </a:moveTo>
                  <a:lnTo>
                    <a:pt x="442645" y="41186"/>
                  </a:lnTo>
                  <a:lnTo>
                    <a:pt x="442645" y="65176"/>
                  </a:lnTo>
                  <a:lnTo>
                    <a:pt x="518401" y="65176"/>
                  </a:lnTo>
                  <a:lnTo>
                    <a:pt x="518401" y="41186"/>
                  </a:lnTo>
                  <a:close/>
                </a:path>
                <a:path w="640079" h="187960">
                  <a:moveTo>
                    <a:pt x="488315" y="16446"/>
                  </a:moveTo>
                  <a:lnTo>
                    <a:pt x="462216" y="16446"/>
                  </a:lnTo>
                  <a:lnTo>
                    <a:pt x="462216" y="41186"/>
                  </a:lnTo>
                  <a:lnTo>
                    <a:pt x="488315" y="41186"/>
                  </a:lnTo>
                  <a:lnTo>
                    <a:pt x="488315" y="16446"/>
                  </a:lnTo>
                  <a:close/>
                </a:path>
                <a:path w="640079" h="187960">
                  <a:moveTo>
                    <a:pt x="608907" y="151701"/>
                  </a:moveTo>
                  <a:lnTo>
                    <a:pt x="583095" y="151701"/>
                  </a:lnTo>
                  <a:lnTo>
                    <a:pt x="580186" y="158686"/>
                  </a:lnTo>
                  <a:lnTo>
                    <a:pt x="579615" y="160769"/>
                  </a:lnTo>
                  <a:lnTo>
                    <a:pt x="578891" y="162128"/>
                  </a:lnTo>
                  <a:lnTo>
                    <a:pt x="578015" y="162763"/>
                  </a:lnTo>
                  <a:lnTo>
                    <a:pt x="577176" y="163436"/>
                  </a:lnTo>
                  <a:lnTo>
                    <a:pt x="575564" y="163766"/>
                  </a:lnTo>
                  <a:lnTo>
                    <a:pt x="560260" y="163766"/>
                  </a:lnTo>
                  <a:lnTo>
                    <a:pt x="560260" y="187756"/>
                  </a:lnTo>
                  <a:lnTo>
                    <a:pt x="579945" y="187756"/>
                  </a:lnTo>
                  <a:lnTo>
                    <a:pt x="584619" y="187147"/>
                  </a:lnTo>
                  <a:lnTo>
                    <a:pt x="588479" y="185902"/>
                  </a:lnTo>
                  <a:lnTo>
                    <a:pt x="592366" y="184696"/>
                  </a:lnTo>
                  <a:lnTo>
                    <a:pt x="595833" y="182079"/>
                  </a:lnTo>
                  <a:lnTo>
                    <a:pt x="601980" y="174028"/>
                  </a:lnTo>
                  <a:lnTo>
                    <a:pt x="604481" y="168249"/>
                  </a:lnTo>
                  <a:lnTo>
                    <a:pt x="606386" y="160705"/>
                  </a:lnTo>
                  <a:lnTo>
                    <a:pt x="608907" y="151701"/>
                  </a:lnTo>
                  <a:close/>
                </a:path>
                <a:path w="640079" h="187960">
                  <a:moveTo>
                    <a:pt x="571233" y="41186"/>
                  </a:moveTo>
                  <a:lnTo>
                    <a:pt x="543153" y="41186"/>
                  </a:lnTo>
                  <a:lnTo>
                    <a:pt x="580034" y="152755"/>
                  </a:lnTo>
                  <a:lnTo>
                    <a:pt x="583095" y="151701"/>
                  </a:lnTo>
                  <a:lnTo>
                    <a:pt x="608907" y="151701"/>
                  </a:lnTo>
                  <a:lnTo>
                    <a:pt x="618930" y="115887"/>
                  </a:lnTo>
                  <a:lnTo>
                    <a:pt x="593509" y="115887"/>
                  </a:lnTo>
                  <a:lnTo>
                    <a:pt x="571233" y="41186"/>
                  </a:lnTo>
                  <a:close/>
                </a:path>
                <a:path w="640079" h="187960">
                  <a:moveTo>
                    <a:pt x="639838" y="41186"/>
                  </a:moveTo>
                  <a:lnTo>
                    <a:pt x="612927" y="41186"/>
                  </a:lnTo>
                  <a:lnTo>
                    <a:pt x="593509" y="115887"/>
                  </a:lnTo>
                  <a:lnTo>
                    <a:pt x="618930" y="115887"/>
                  </a:lnTo>
                  <a:lnTo>
                    <a:pt x="639838" y="411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113760" y="3347599"/>
            <a:ext cx="359410" cy="273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555496" y="3595249"/>
            <a:ext cx="2472690" cy="273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1600" spc="4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Microsoft Sans Serif"/>
                <a:cs typeface="Microsoft Sans Serif"/>
              </a:rPr>
              <a:t>lead</a:t>
            </a:r>
            <a:r>
              <a:rPr dirty="0" sz="160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0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60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unforeseen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146969" y="3661219"/>
            <a:ext cx="854075" cy="153035"/>
          </a:xfrm>
          <a:custGeom>
            <a:avLst/>
            <a:gdLst/>
            <a:ahLst/>
            <a:cxnLst/>
            <a:rect l="l" t="t" r="r" b="b"/>
            <a:pathLst>
              <a:path w="854075" h="153035">
                <a:moveTo>
                  <a:pt x="68465" y="128765"/>
                </a:moveTo>
                <a:lnTo>
                  <a:pt x="0" y="128765"/>
                </a:lnTo>
                <a:lnTo>
                  <a:pt x="0" y="152755"/>
                </a:lnTo>
                <a:lnTo>
                  <a:pt x="68465" y="152755"/>
                </a:lnTo>
                <a:lnTo>
                  <a:pt x="68465" y="128765"/>
                </a:lnTo>
                <a:close/>
              </a:path>
              <a:path w="854075" h="153035">
                <a:moveTo>
                  <a:pt x="43561" y="65176"/>
                </a:moveTo>
                <a:lnTo>
                  <a:pt x="17513" y="65176"/>
                </a:lnTo>
                <a:lnTo>
                  <a:pt x="17513" y="128765"/>
                </a:lnTo>
                <a:lnTo>
                  <a:pt x="43561" y="128765"/>
                </a:lnTo>
                <a:lnTo>
                  <a:pt x="43561" y="65176"/>
                </a:lnTo>
                <a:close/>
              </a:path>
              <a:path w="854075" h="153035">
                <a:moveTo>
                  <a:pt x="76708" y="41186"/>
                </a:moveTo>
                <a:lnTo>
                  <a:pt x="0" y="41186"/>
                </a:lnTo>
                <a:lnTo>
                  <a:pt x="0" y="65176"/>
                </a:lnTo>
                <a:lnTo>
                  <a:pt x="76708" y="65176"/>
                </a:lnTo>
                <a:lnTo>
                  <a:pt x="76708" y="41186"/>
                </a:lnTo>
                <a:close/>
              </a:path>
              <a:path w="854075" h="153035">
                <a:moveTo>
                  <a:pt x="78778" y="0"/>
                </a:moveTo>
                <a:lnTo>
                  <a:pt x="35661" y="0"/>
                </a:lnTo>
                <a:lnTo>
                  <a:pt x="29489" y="2438"/>
                </a:lnTo>
                <a:lnTo>
                  <a:pt x="24701" y="7340"/>
                </a:lnTo>
                <a:lnTo>
                  <a:pt x="19900" y="12204"/>
                </a:lnTo>
                <a:lnTo>
                  <a:pt x="17513" y="18719"/>
                </a:lnTo>
                <a:lnTo>
                  <a:pt x="17513" y="41186"/>
                </a:lnTo>
                <a:lnTo>
                  <a:pt x="43561" y="41186"/>
                </a:lnTo>
                <a:lnTo>
                  <a:pt x="43561" y="25400"/>
                </a:lnTo>
                <a:lnTo>
                  <a:pt x="43776" y="24955"/>
                </a:lnTo>
                <a:lnTo>
                  <a:pt x="44653" y="24193"/>
                </a:lnTo>
                <a:lnTo>
                  <a:pt x="45402" y="23990"/>
                </a:lnTo>
                <a:lnTo>
                  <a:pt x="78778" y="23990"/>
                </a:lnTo>
                <a:lnTo>
                  <a:pt x="78778" y="0"/>
                </a:lnTo>
                <a:close/>
              </a:path>
              <a:path w="854075" h="153035">
                <a:moveTo>
                  <a:pt x="146989" y="41186"/>
                </a:moveTo>
                <a:lnTo>
                  <a:pt x="112839" y="41186"/>
                </a:lnTo>
                <a:lnTo>
                  <a:pt x="112839" y="65176"/>
                </a:lnTo>
                <a:lnTo>
                  <a:pt x="153047" y="65176"/>
                </a:lnTo>
                <a:lnTo>
                  <a:pt x="155905" y="65951"/>
                </a:lnTo>
                <a:lnTo>
                  <a:pt x="159346" y="69037"/>
                </a:lnTo>
                <a:lnTo>
                  <a:pt x="160223" y="71297"/>
                </a:lnTo>
                <a:lnTo>
                  <a:pt x="160223" y="80327"/>
                </a:lnTo>
                <a:lnTo>
                  <a:pt x="138950" y="80327"/>
                </a:lnTo>
                <a:lnTo>
                  <a:pt x="123917" y="82589"/>
                </a:lnTo>
                <a:lnTo>
                  <a:pt x="113182" y="89377"/>
                </a:lnTo>
                <a:lnTo>
                  <a:pt x="106743" y="100692"/>
                </a:lnTo>
                <a:lnTo>
                  <a:pt x="104597" y="116535"/>
                </a:lnTo>
                <a:lnTo>
                  <a:pt x="104597" y="120662"/>
                </a:lnTo>
                <a:lnTo>
                  <a:pt x="130669" y="152289"/>
                </a:lnTo>
                <a:lnTo>
                  <a:pt x="138747" y="152755"/>
                </a:lnTo>
                <a:lnTo>
                  <a:pt x="163741" y="152755"/>
                </a:lnTo>
                <a:lnTo>
                  <a:pt x="167957" y="150812"/>
                </a:lnTo>
                <a:lnTo>
                  <a:pt x="169735" y="146913"/>
                </a:lnTo>
                <a:lnTo>
                  <a:pt x="196596" y="146913"/>
                </a:lnTo>
                <a:lnTo>
                  <a:pt x="196596" y="129768"/>
                </a:lnTo>
                <a:lnTo>
                  <a:pt x="190893" y="129768"/>
                </a:lnTo>
                <a:lnTo>
                  <a:pt x="187756" y="129578"/>
                </a:lnTo>
                <a:lnTo>
                  <a:pt x="186613" y="128841"/>
                </a:lnTo>
                <a:lnTo>
                  <a:pt x="134302" y="128765"/>
                </a:lnTo>
                <a:lnTo>
                  <a:pt x="132715" y="128358"/>
                </a:lnTo>
                <a:lnTo>
                  <a:pt x="131902" y="127546"/>
                </a:lnTo>
                <a:lnTo>
                  <a:pt x="131102" y="126707"/>
                </a:lnTo>
                <a:lnTo>
                  <a:pt x="130695" y="125107"/>
                </a:lnTo>
                <a:lnTo>
                  <a:pt x="130695" y="110032"/>
                </a:lnTo>
                <a:lnTo>
                  <a:pt x="131432" y="108089"/>
                </a:lnTo>
                <a:lnTo>
                  <a:pt x="132905" y="106578"/>
                </a:lnTo>
                <a:lnTo>
                  <a:pt x="134416" y="105067"/>
                </a:lnTo>
                <a:lnTo>
                  <a:pt x="136359" y="104317"/>
                </a:lnTo>
                <a:lnTo>
                  <a:pt x="186334" y="104317"/>
                </a:lnTo>
                <a:lnTo>
                  <a:pt x="186334" y="78409"/>
                </a:lnTo>
                <a:lnTo>
                  <a:pt x="164171" y="43451"/>
                </a:lnTo>
                <a:lnTo>
                  <a:pt x="156190" y="41752"/>
                </a:lnTo>
                <a:lnTo>
                  <a:pt x="146989" y="41186"/>
                </a:lnTo>
                <a:close/>
              </a:path>
              <a:path w="854075" h="153035">
                <a:moveTo>
                  <a:pt x="196596" y="146913"/>
                </a:moveTo>
                <a:lnTo>
                  <a:pt x="169735" y="146913"/>
                </a:lnTo>
                <a:lnTo>
                  <a:pt x="169354" y="147993"/>
                </a:lnTo>
                <a:lnTo>
                  <a:pt x="170522" y="149225"/>
                </a:lnTo>
                <a:lnTo>
                  <a:pt x="175920" y="152044"/>
                </a:lnTo>
                <a:lnTo>
                  <a:pt x="178511" y="152755"/>
                </a:lnTo>
                <a:lnTo>
                  <a:pt x="196596" y="152755"/>
                </a:lnTo>
                <a:lnTo>
                  <a:pt x="196596" y="146913"/>
                </a:lnTo>
                <a:close/>
              </a:path>
              <a:path w="854075" h="153035">
                <a:moveTo>
                  <a:pt x="186334" y="104317"/>
                </a:moveTo>
                <a:lnTo>
                  <a:pt x="160223" y="104317"/>
                </a:lnTo>
                <a:lnTo>
                  <a:pt x="160206" y="125107"/>
                </a:lnTo>
                <a:lnTo>
                  <a:pt x="159969" y="126580"/>
                </a:lnTo>
                <a:lnTo>
                  <a:pt x="158965" y="128320"/>
                </a:lnTo>
                <a:lnTo>
                  <a:pt x="157492" y="128765"/>
                </a:lnTo>
                <a:lnTo>
                  <a:pt x="186567" y="128765"/>
                </a:lnTo>
                <a:lnTo>
                  <a:pt x="186334" y="128384"/>
                </a:lnTo>
                <a:lnTo>
                  <a:pt x="186334" y="104317"/>
                </a:lnTo>
                <a:close/>
              </a:path>
              <a:path w="854075" h="153035">
                <a:moveTo>
                  <a:pt x="275882" y="0"/>
                </a:moveTo>
                <a:lnTo>
                  <a:pt x="247764" y="0"/>
                </a:lnTo>
                <a:lnTo>
                  <a:pt x="247764" y="27051"/>
                </a:lnTo>
                <a:lnTo>
                  <a:pt x="275882" y="27051"/>
                </a:lnTo>
                <a:lnTo>
                  <a:pt x="275882" y="0"/>
                </a:lnTo>
                <a:close/>
              </a:path>
              <a:path w="854075" h="153035">
                <a:moveTo>
                  <a:pt x="274878" y="41186"/>
                </a:moveTo>
                <a:lnTo>
                  <a:pt x="218541" y="41186"/>
                </a:lnTo>
                <a:lnTo>
                  <a:pt x="218541" y="65176"/>
                </a:lnTo>
                <a:lnTo>
                  <a:pt x="248818" y="65176"/>
                </a:lnTo>
                <a:lnTo>
                  <a:pt x="248818" y="152755"/>
                </a:lnTo>
                <a:lnTo>
                  <a:pt x="305358" y="152755"/>
                </a:lnTo>
                <a:lnTo>
                  <a:pt x="305358" y="128765"/>
                </a:lnTo>
                <a:lnTo>
                  <a:pt x="274878" y="128765"/>
                </a:lnTo>
                <a:lnTo>
                  <a:pt x="274878" y="41186"/>
                </a:lnTo>
                <a:close/>
              </a:path>
              <a:path w="854075" h="153035">
                <a:moveTo>
                  <a:pt x="384035" y="0"/>
                </a:moveTo>
                <a:lnTo>
                  <a:pt x="327698" y="0"/>
                </a:lnTo>
                <a:lnTo>
                  <a:pt x="327698" y="23990"/>
                </a:lnTo>
                <a:lnTo>
                  <a:pt x="357987" y="23990"/>
                </a:lnTo>
                <a:lnTo>
                  <a:pt x="357987" y="136232"/>
                </a:lnTo>
                <a:lnTo>
                  <a:pt x="360159" y="142494"/>
                </a:lnTo>
                <a:lnTo>
                  <a:pt x="368884" y="150710"/>
                </a:lnTo>
                <a:lnTo>
                  <a:pt x="373964" y="152755"/>
                </a:lnTo>
                <a:lnTo>
                  <a:pt x="418642" y="152755"/>
                </a:lnTo>
                <a:lnTo>
                  <a:pt x="418642" y="128765"/>
                </a:lnTo>
                <a:lnTo>
                  <a:pt x="385445" y="128765"/>
                </a:lnTo>
                <a:lnTo>
                  <a:pt x="384568" y="128676"/>
                </a:lnTo>
                <a:lnTo>
                  <a:pt x="384340" y="128511"/>
                </a:lnTo>
                <a:lnTo>
                  <a:pt x="384136" y="128308"/>
                </a:lnTo>
                <a:lnTo>
                  <a:pt x="384035" y="0"/>
                </a:lnTo>
                <a:close/>
              </a:path>
              <a:path w="854075" h="153035">
                <a:moveTo>
                  <a:pt x="469709" y="41186"/>
                </a:moveTo>
                <a:lnTo>
                  <a:pt x="443661" y="41186"/>
                </a:lnTo>
                <a:lnTo>
                  <a:pt x="443661" y="115531"/>
                </a:lnTo>
                <a:lnTo>
                  <a:pt x="464748" y="150490"/>
                </a:lnTo>
                <a:lnTo>
                  <a:pt x="480885" y="152755"/>
                </a:lnTo>
                <a:lnTo>
                  <a:pt x="495261" y="152755"/>
                </a:lnTo>
                <a:lnTo>
                  <a:pt x="499922" y="151333"/>
                </a:lnTo>
                <a:lnTo>
                  <a:pt x="501904" y="148475"/>
                </a:lnTo>
                <a:lnTo>
                  <a:pt x="525145" y="148475"/>
                </a:lnTo>
                <a:lnTo>
                  <a:pt x="525145" y="128765"/>
                </a:lnTo>
                <a:lnTo>
                  <a:pt x="475869" y="128765"/>
                </a:lnTo>
                <a:lnTo>
                  <a:pt x="473608" y="127977"/>
                </a:lnTo>
                <a:lnTo>
                  <a:pt x="470484" y="124815"/>
                </a:lnTo>
                <a:lnTo>
                  <a:pt x="469709" y="122580"/>
                </a:lnTo>
                <a:lnTo>
                  <a:pt x="469709" y="41186"/>
                </a:lnTo>
                <a:close/>
              </a:path>
              <a:path w="854075" h="153035">
                <a:moveTo>
                  <a:pt x="525145" y="148475"/>
                </a:moveTo>
                <a:lnTo>
                  <a:pt x="501904" y="148475"/>
                </a:lnTo>
                <a:lnTo>
                  <a:pt x="500100" y="152755"/>
                </a:lnTo>
                <a:lnTo>
                  <a:pt x="525145" y="152755"/>
                </a:lnTo>
                <a:lnTo>
                  <a:pt x="525145" y="148475"/>
                </a:lnTo>
                <a:close/>
              </a:path>
              <a:path w="854075" h="153035">
                <a:moveTo>
                  <a:pt x="525145" y="41186"/>
                </a:moveTo>
                <a:lnTo>
                  <a:pt x="499084" y="41186"/>
                </a:lnTo>
                <a:lnTo>
                  <a:pt x="499037" y="122580"/>
                </a:lnTo>
                <a:lnTo>
                  <a:pt x="498919" y="123736"/>
                </a:lnTo>
                <a:lnTo>
                  <a:pt x="498144" y="125234"/>
                </a:lnTo>
                <a:lnTo>
                  <a:pt x="496773" y="126644"/>
                </a:lnTo>
                <a:lnTo>
                  <a:pt x="495439" y="128054"/>
                </a:lnTo>
                <a:lnTo>
                  <a:pt x="493166" y="128765"/>
                </a:lnTo>
                <a:lnTo>
                  <a:pt x="525145" y="128765"/>
                </a:lnTo>
                <a:lnTo>
                  <a:pt x="525145" y="41186"/>
                </a:lnTo>
                <a:close/>
              </a:path>
              <a:path w="854075" h="153035">
                <a:moveTo>
                  <a:pt x="619874" y="128765"/>
                </a:moveTo>
                <a:lnTo>
                  <a:pt x="556348" y="128765"/>
                </a:lnTo>
                <a:lnTo>
                  <a:pt x="556348" y="152755"/>
                </a:lnTo>
                <a:lnTo>
                  <a:pt x="619874" y="152755"/>
                </a:lnTo>
                <a:lnTo>
                  <a:pt x="619874" y="128765"/>
                </a:lnTo>
                <a:close/>
              </a:path>
              <a:path w="854075" h="153035">
                <a:moveTo>
                  <a:pt x="596392" y="41186"/>
                </a:moveTo>
                <a:lnTo>
                  <a:pt x="556348" y="41186"/>
                </a:lnTo>
                <a:lnTo>
                  <a:pt x="556348" y="65176"/>
                </a:lnTo>
                <a:lnTo>
                  <a:pt x="571385" y="65176"/>
                </a:lnTo>
                <a:lnTo>
                  <a:pt x="571385" y="128765"/>
                </a:lnTo>
                <a:lnTo>
                  <a:pt x="597446" y="128765"/>
                </a:lnTo>
                <a:lnTo>
                  <a:pt x="597547" y="72923"/>
                </a:lnTo>
                <a:lnTo>
                  <a:pt x="598335" y="71018"/>
                </a:lnTo>
                <a:lnTo>
                  <a:pt x="599808" y="69100"/>
                </a:lnTo>
                <a:lnTo>
                  <a:pt x="601306" y="67195"/>
                </a:lnTo>
                <a:lnTo>
                  <a:pt x="603554" y="66243"/>
                </a:lnTo>
                <a:lnTo>
                  <a:pt x="634111" y="66243"/>
                </a:lnTo>
                <a:lnTo>
                  <a:pt x="634111" y="45466"/>
                </a:lnTo>
                <a:lnTo>
                  <a:pt x="594728" y="45466"/>
                </a:lnTo>
                <a:lnTo>
                  <a:pt x="596392" y="41186"/>
                </a:lnTo>
                <a:close/>
              </a:path>
              <a:path w="854075" h="153035">
                <a:moveTo>
                  <a:pt x="634111" y="41186"/>
                </a:moveTo>
                <a:lnTo>
                  <a:pt x="601129" y="41186"/>
                </a:lnTo>
                <a:lnTo>
                  <a:pt x="596506" y="42608"/>
                </a:lnTo>
                <a:lnTo>
                  <a:pt x="594728" y="45466"/>
                </a:lnTo>
                <a:lnTo>
                  <a:pt x="634111" y="45466"/>
                </a:lnTo>
                <a:lnTo>
                  <a:pt x="634111" y="41186"/>
                </a:lnTo>
                <a:close/>
              </a:path>
              <a:path w="854075" h="153035">
                <a:moveTo>
                  <a:pt x="713244" y="41186"/>
                </a:moveTo>
                <a:lnTo>
                  <a:pt x="703541" y="41186"/>
                </a:lnTo>
                <a:lnTo>
                  <a:pt x="694467" y="41743"/>
                </a:lnTo>
                <a:lnTo>
                  <a:pt x="666890" y="69246"/>
                </a:lnTo>
                <a:lnTo>
                  <a:pt x="666318" y="115531"/>
                </a:lnTo>
                <a:lnTo>
                  <a:pt x="666927" y="124561"/>
                </a:lnTo>
                <a:lnTo>
                  <a:pt x="696345" y="152198"/>
                </a:lnTo>
                <a:lnTo>
                  <a:pt x="705599" y="152755"/>
                </a:lnTo>
                <a:lnTo>
                  <a:pt x="740613" y="152755"/>
                </a:lnTo>
                <a:lnTo>
                  <a:pt x="740613" y="128765"/>
                </a:lnTo>
                <a:lnTo>
                  <a:pt x="699554" y="128765"/>
                </a:lnTo>
                <a:lnTo>
                  <a:pt x="696683" y="127990"/>
                </a:lnTo>
                <a:lnTo>
                  <a:pt x="693229" y="124904"/>
                </a:lnTo>
                <a:lnTo>
                  <a:pt x="692365" y="122643"/>
                </a:lnTo>
                <a:lnTo>
                  <a:pt x="692365" y="108445"/>
                </a:lnTo>
                <a:lnTo>
                  <a:pt x="747204" y="108445"/>
                </a:lnTo>
                <a:lnTo>
                  <a:pt x="747204" y="84442"/>
                </a:lnTo>
                <a:lnTo>
                  <a:pt x="692365" y="84442"/>
                </a:lnTo>
                <a:lnTo>
                  <a:pt x="692392" y="70866"/>
                </a:lnTo>
                <a:lnTo>
                  <a:pt x="692975" y="68618"/>
                </a:lnTo>
                <a:lnTo>
                  <a:pt x="695388" y="65874"/>
                </a:lnTo>
                <a:lnTo>
                  <a:pt x="697826" y="65176"/>
                </a:lnTo>
                <a:lnTo>
                  <a:pt x="745726" y="65176"/>
                </a:lnTo>
                <a:lnTo>
                  <a:pt x="745015" y="62064"/>
                </a:lnTo>
                <a:lnTo>
                  <a:pt x="721005" y="41776"/>
                </a:lnTo>
                <a:lnTo>
                  <a:pt x="713244" y="41186"/>
                </a:lnTo>
                <a:close/>
              </a:path>
              <a:path w="854075" h="153035">
                <a:moveTo>
                  <a:pt x="745726" y="65176"/>
                </a:moveTo>
                <a:lnTo>
                  <a:pt x="715835" y="65176"/>
                </a:lnTo>
                <a:lnTo>
                  <a:pt x="717778" y="65938"/>
                </a:lnTo>
                <a:lnTo>
                  <a:pt x="720788" y="68922"/>
                </a:lnTo>
                <a:lnTo>
                  <a:pt x="721550" y="70866"/>
                </a:lnTo>
                <a:lnTo>
                  <a:pt x="721550" y="84442"/>
                </a:lnTo>
                <a:lnTo>
                  <a:pt x="747204" y="84442"/>
                </a:lnTo>
                <a:lnTo>
                  <a:pt x="747204" y="77406"/>
                </a:lnTo>
                <a:lnTo>
                  <a:pt x="746657" y="69246"/>
                </a:lnTo>
                <a:lnTo>
                  <a:pt x="745726" y="65176"/>
                </a:lnTo>
                <a:close/>
              </a:path>
              <a:path w="854075" h="153035">
                <a:moveTo>
                  <a:pt x="849579" y="41186"/>
                </a:moveTo>
                <a:lnTo>
                  <a:pt x="817689" y="41186"/>
                </a:lnTo>
                <a:lnTo>
                  <a:pt x="809802" y="41635"/>
                </a:lnTo>
                <a:lnTo>
                  <a:pt x="782472" y="60820"/>
                </a:lnTo>
                <a:lnTo>
                  <a:pt x="782472" y="87731"/>
                </a:lnTo>
                <a:lnTo>
                  <a:pt x="815416" y="107835"/>
                </a:lnTo>
                <a:lnTo>
                  <a:pt x="826071" y="107835"/>
                </a:lnTo>
                <a:lnTo>
                  <a:pt x="827595" y="109486"/>
                </a:lnTo>
                <a:lnTo>
                  <a:pt x="827595" y="125437"/>
                </a:lnTo>
                <a:lnTo>
                  <a:pt x="827087" y="126707"/>
                </a:lnTo>
                <a:lnTo>
                  <a:pt x="825080" y="128358"/>
                </a:lnTo>
                <a:lnTo>
                  <a:pt x="823239" y="128765"/>
                </a:lnTo>
                <a:lnTo>
                  <a:pt x="783539" y="128765"/>
                </a:lnTo>
                <a:lnTo>
                  <a:pt x="783539" y="152755"/>
                </a:lnTo>
                <a:lnTo>
                  <a:pt x="818489" y="152755"/>
                </a:lnTo>
                <a:lnTo>
                  <a:pt x="826312" y="152286"/>
                </a:lnTo>
                <a:lnTo>
                  <a:pt x="853706" y="132753"/>
                </a:lnTo>
                <a:lnTo>
                  <a:pt x="853706" y="103441"/>
                </a:lnTo>
                <a:lnTo>
                  <a:pt x="850849" y="95796"/>
                </a:lnTo>
                <a:lnTo>
                  <a:pt x="845146" y="90538"/>
                </a:lnTo>
                <a:lnTo>
                  <a:pt x="839482" y="85229"/>
                </a:lnTo>
                <a:lnTo>
                  <a:pt x="831481" y="82588"/>
                </a:lnTo>
                <a:lnTo>
                  <a:pt x="812292" y="82588"/>
                </a:lnTo>
                <a:lnTo>
                  <a:pt x="810882" y="82194"/>
                </a:lnTo>
                <a:lnTo>
                  <a:pt x="809002" y="80657"/>
                </a:lnTo>
                <a:lnTo>
                  <a:pt x="808532" y="79387"/>
                </a:lnTo>
                <a:lnTo>
                  <a:pt x="808532" y="68567"/>
                </a:lnTo>
                <a:lnTo>
                  <a:pt x="809078" y="67335"/>
                </a:lnTo>
                <a:lnTo>
                  <a:pt x="811326" y="65620"/>
                </a:lnTo>
                <a:lnTo>
                  <a:pt x="813142" y="65176"/>
                </a:lnTo>
                <a:lnTo>
                  <a:pt x="849579" y="65176"/>
                </a:lnTo>
                <a:lnTo>
                  <a:pt x="849579" y="411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003698" y="3347599"/>
            <a:ext cx="2917825" cy="5207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234950">
              <a:lnSpc>
                <a:spcPct val="100000"/>
              </a:lnSpc>
              <a:spcBef>
                <a:spcPts val="120"/>
              </a:spcBef>
            </a:pPr>
            <a:r>
              <a:rPr dirty="0" sz="1600" spc="42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dirty="0" sz="1600" spc="4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Microsoft Sans Serif"/>
                <a:cs typeface="Microsoft Sans Serif"/>
              </a:rPr>
              <a:t>Neglecting</a:t>
            </a:r>
            <a:r>
              <a:rPr dirty="0" sz="1600" spc="4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maintenance</a:t>
            </a:r>
            <a:endParaRPr sz="1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600" spc="42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dirty="0" sz="1600" spc="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Microsoft Sans Serif"/>
                <a:cs typeface="Microsoft Sans Serif"/>
              </a:rPr>
              <a:t>increased</a:t>
            </a:r>
            <a:r>
              <a:rPr dirty="0" sz="1600" spc="4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downtime,</a:t>
            </a:r>
            <a:r>
              <a:rPr dirty="0" sz="1600" spc="4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55496" y="3842899"/>
            <a:ext cx="5809615" cy="5207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</a:pPr>
            <a:r>
              <a:rPr dirty="0" sz="1600" spc="180">
                <a:solidFill>
                  <a:srgbClr val="FFFFFF"/>
                </a:solidFill>
                <a:latin typeface="Microsoft Sans Serif"/>
                <a:cs typeface="Microsoft Sans Serif"/>
              </a:rPr>
              <a:t>costly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600" spc="195">
                <a:solidFill>
                  <a:srgbClr val="FFFFFF"/>
                </a:solidFill>
                <a:latin typeface="Microsoft Sans Serif"/>
                <a:cs typeface="Microsoft Sans Serif"/>
              </a:rPr>
              <a:t>repairs.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600" spc="125">
                <a:solidFill>
                  <a:srgbClr val="FFFFFF"/>
                </a:solidFill>
                <a:latin typeface="Microsoft Sans Serif"/>
                <a:cs typeface="Microsoft Sans Serif"/>
              </a:rPr>
              <a:t>Proactive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maintenance</a:t>
            </a:r>
            <a:r>
              <a:rPr dirty="0" sz="1600" spc="5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600" spc="17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dirty="0" sz="1600" spc="6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600" spc="-25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1600" spc="225">
                <a:solidFill>
                  <a:srgbClr val="FFFFFF"/>
                </a:solidFill>
                <a:latin typeface="Microsoft Sans Serif"/>
                <a:cs typeface="Microsoft Sans Serif"/>
              </a:rPr>
              <a:t>significantly</a:t>
            </a:r>
            <a:r>
              <a:rPr dirty="0" sz="1600" spc="4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dirty="0" sz="1600" spc="4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dirty="0" sz="1600" spc="4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4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95">
                <a:solidFill>
                  <a:srgbClr val="FFFFFF"/>
                </a:solidFill>
                <a:latin typeface="Microsoft Sans Serif"/>
                <a:cs typeface="Microsoft Sans Serif"/>
              </a:rPr>
              <a:t>reliability.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5626" y="4645501"/>
            <a:ext cx="8507730" cy="65405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91360" algn="l"/>
                <a:tab pos="3970654" algn="l"/>
                <a:tab pos="4819015" algn="l"/>
                <a:tab pos="7363459" algn="l"/>
              </a:tabLst>
            </a:pPr>
            <a:r>
              <a:rPr dirty="0" sz="4100" spc="-570"/>
              <a:t>Common</a:t>
            </a:r>
            <a:r>
              <a:rPr dirty="0" sz="4100"/>
              <a:t>	</a:t>
            </a:r>
            <a:r>
              <a:rPr dirty="0" sz="4100" spc="229"/>
              <a:t>Issues</a:t>
            </a:r>
            <a:r>
              <a:rPr dirty="0" sz="4100"/>
              <a:t>	</a:t>
            </a:r>
            <a:r>
              <a:rPr dirty="0" sz="4100" spc="580"/>
              <a:t>in</a:t>
            </a:r>
            <a:r>
              <a:rPr dirty="0" sz="4100"/>
              <a:t>	</a:t>
            </a:r>
            <a:r>
              <a:rPr dirty="0" sz="4100" spc="295"/>
              <a:t>Thruster</a:t>
            </a:r>
            <a:r>
              <a:rPr dirty="0" sz="4100"/>
              <a:t>	</a:t>
            </a:r>
            <a:r>
              <a:rPr dirty="0" sz="4100" spc="-540"/>
              <a:t>ROVs</a:t>
            </a:r>
            <a:endParaRPr sz="4100"/>
          </a:p>
        </p:txBody>
      </p:sp>
      <p:sp>
        <p:nvSpPr>
          <p:cNvPr id="3" name="object 3" descr=""/>
          <p:cNvSpPr/>
          <p:nvPr/>
        </p:nvSpPr>
        <p:spPr>
          <a:xfrm>
            <a:off x="5530964" y="6438773"/>
            <a:ext cx="2542540" cy="292100"/>
          </a:xfrm>
          <a:custGeom>
            <a:avLst/>
            <a:gdLst/>
            <a:ahLst/>
            <a:cxnLst/>
            <a:rect l="l" t="t" r="r" b="b"/>
            <a:pathLst>
              <a:path w="2542540" h="292100">
                <a:moveTo>
                  <a:pt x="40576" y="0"/>
                </a:moveTo>
                <a:lnTo>
                  <a:pt x="0" y="0"/>
                </a:lnTo>
                <a:lnTo>
                  <a:pt x="0" y="237502"/>
                </a:lnTo>
                <a:lnTo>
                  <a:pt x="40576" y="237502"/>
                </a:lnTo>
                <a:lnTo>
                  <a:pt x="40690" y="109220"/>
                </a:lnTo>
                <a:lnTo>
                  <a:pt x="41833" y="106959"/>
                </a:lnTo>
                <a:lnTo>
                  <a:pt x="46215" y="102463"/>
                </a:lnTo>
                <a:lnTo>
                  <a:pt x="49784" y="101346"/>
                </a:lnTo>
                <a:lnTo>
                  <a:pt x="128064" y="101346"/>
                </a:lnTo>
                <a:lnTo>
                  <a:pt x="126860" y="96108"/>
                </a:lnTo>
                <a:lnTo>
                  <a:pt x="97770" y="67567"/>
                </a:lnTo>
                <a:lnTo>
                  <a:pt x="89099" y="65608"/>
                </a:lnTo>
                <a:lnTo>
                  <a:pt x="40030" y="65608"/>
                </a:lnTo>
                <a:lnTo>
                  <a:pt x="40576" y="0"/>
                </a:lnTo>
                <a:close/>
              </a:path>
              <a:path w="2542540" h="292100">
                <a:moveTo>
                  <a:pt x="128064" y="101346"/>
                </a:moveTo>
                <a:lnTo>
                  <a:pt x="80441" y="101346"/>
                </a:lnTo>
                <a:lnTo>
                  <a:pt x="83934" y="102577"/>
                </a:lnTo>
                <a:lnTo>
                  <a:pt x="86334" y="105029"/>
                </a:lnTo>
                <a:lnTo>
                  <a:pt x="88785" y="107480"/>
                </a:lnTo>
                <a:lnTo>
                  <a:pt x="90004" y="110972"/>
                </a:lnTo>
                <a:lnTo>
                  <a:pt x="90004" y="237502"/>
                </a:lnTo>
                <a:lnTo>
                  <a:pt x="130517" y="237502"/>
                </a:lnTo>
                <a:lnTo>
                  <a:pt x="130517" y="121920"/>
                </a:lnTo>
                <a:lnTo>
                  <a:pt x="129603" y="108037"/>
                </a:lnTo>
                <a:lnTo>
                  <a:pt x="128064" y="101346"/>
                </a:lnTo>
                <a:close/>
              </a:path>
              <a:path w="2542540" h="292100">
                <a:moveTo>
                  <a:pt x="72644" y="64046"/>
                </a:moveTo>
                <a:lnTo>
                  <a:pt x="46939" y="64046"/>
                </a:lnTo>
                <a:lnTo>
                  <a:pt x="40970" y="64566"/>
                </a:lnTo>
                <a:lnTo>
                  <a:pt x="40030" y="65608"/>
                </a:lnTo>
                <a:lnTo>
                  <a:pt x="89099" y="65608"/>
                </a:lnTo>
                <a:lnTo>
                  <a:pt x="86083" y="64926"/>
                </a:lnTo>
                <a:lnTo>
                  <a:pt x="72644" y="64046"/>
                </a:lnTo>
                <a:close/>
              </a:path>
              <a:path w="2542540" h="292100">
                <a:moveTo>
                  <a:pt x="264914" y="235864"/>
                </a:moveTo>
                <a:lnTo>
                  <a:pt x="224790" y="235864"/>
                </a:lnTo>
                <a:lnTo>
                  <a:pt x="220256" y="246735"/>
                </a:lnTo>
                <a:lnTo>
                  <a:pt x="219367" y="249961"/>
                </a:lnTo>
                <a:lnTo>
                  <a:pt x="218249" y="252082"/>
                </a:lnTo>
                <a:lnTo>
                  <a:pt x="216903" y="253072"/>
                </a:lnTo>
                <a:lnTo>
                  <a:pt x="215595" y="254114"/>
                </a:lnTo>
                <a:lnTo>
                  <a:pt x="213093" y="254635"/>
                </a:lnTo>
                <a:lnTo>
                  <a:pt x="189293" y="254635"/>
                </a:lnTo>
                <a:lnTo>
                  <a:pt x="189293" y="291934"/>
                </a:lnTo>
                <a:lnTo>
                  <a:pt x="219887" y="291934"/>
                </a:lnTo>
                <a:lnTo>
                  <a:pt x="227164" y="290969"/>
                </a:lnTo>
                <a:lnTo>
                  <a:pt x="233159" y="289039"/>
                </a:lnTo>
                <a:lnTo>
                  <a:pt x="239217" y="287159"/>
                </a:lnTo>
                <a:lnTo>
                  <a:pt x="260997" y="249859"/>
                </a:lnTo>
                <a:lnTo>
                  <a:pt x="264914" y="235864"/>
                </a:lnTo>
                <a:close/>
              </a:path>
              <a:path w="2542540" h="292100">
                <a:moveTo>
                  <a:pt x="206336" y="64046"/>
                </a:moveTo>
                <a:lnTo>
                  <a:pt x="162699" y="64046"/>
                </a:lnTo>
                <a:lnTo>
                  <a:pt x="220027" y="237502"/>
                </a:lnTo>
                <a:lnTo>
                  <a:pt x="224790" y="235864"/>
                </a:lnTo>
                <a:lnTo>
                  <a:pt x="264914" y="235864"/>
                </a:lnTo>
                <a:lnTo>
                  <a:pt x="280501" y="180174"/>
                </a:lnTo>
                <a:lnTo>
                  <a:pt x="240982" y="180174"/>
                </a:lnTo>
                <a:lnTo>
                  <a:pt x="206336" y="64046"/>
                </a:lnTo>
                <a:close/>
              </a:path>
              <a:path w="2542540" h="292100">
                <a:moveTo>
                  <a:pt x="313004" y="64046"/>
                </a:moveTo>
                <a:lnTo>
                  <a:pt x="271170" y="64046"/>
                </a:lnTo>
                <a:lnTo>
                  <a:pt x="240982" y="180174"/>
                </a:lnTo>
                <a:lnTo>
                  <a:pt x="280501" y="180174"/>
                </a:lnTo>
                <a:lnTo>
                  <a:pt x="313004" y="64046"/>
                </a:lnTo>
                <a:close/>
              </a:path>
              <a:path w="2542540" h="292100">
                <a:moveTo>
                  <a:pt x="477113" y="0"/>
                </a:moveTo>
                <a:lnTo>
                  <a:pt x="436613" y="0"/>
                </a:lnTo>
                <a:lnTo>
                  <a:pt x="436613" y="64046"/>
                </a:lnTo>
                <a:lnTo>
                  <a:pt x="406031" y="64046"/>
                </a:lnTo>
                <a:lnTo>
                  <a:pt x="360286" y="78117"/>
                </a:lnTo>
                <a:lnTo>
                  <a:pt x="344957" y="121920"/>
                </a:lnTo>
                <a:lnTo>
                  <a:pt x="344957" y="179628"/>
                </a:lnTo>
                <a:lnTo>
                  <a:pt x="360133" y="223659"/>
                </a:lnTo>
                <a:lnTo>
                  <a:pt x="406031" y="237502"/>
                </a:lnTo>
                <a:lnTo>
                  <a:pt x="430644" y="237502"/>
                </a:lnTo>
                <a:lnTo>
                  <a:pt x="437908" y="235292"/>
                </a:lnTo>
                <a:lnTo>
                  <a:pt x="440994" y="230860"/>
                </a:lnTo>
                <a:lnTo>
                  <a:pt x="477113" y="230860"/>
                </a:lnTo>
                <a:lnTo>
                  <a:pt x="477113" y="200202"/>
                </a:lnTo>
                <a:lnTo>
                  <a:pt x="396621" y="200202"/>
                </a:lnTo>
                <a:lnTo>
                  <a:pt x="392163" y="198996"/>
                </a:lnTo>
                <a:lnTo>
                  <a:pt x="389458" y="196608"/>
                </a:lnTo>
                <a:lnTo>
                  <a:pt x="386791" y="194195"/>
                </a:lnTo>
                <a:lnTo>
                  <a:pt x="385470" y="190690"/>
                </a:lnTo>
                <a:lnTo>
                  <a:pt x="385470" y="110858"/>
                </a:lnTo>
                <a:lnTo>
                  <a:pt x="386791" y="107340"/>
                </a:lnTo>
                <a:lnTo>
                  <a:pt x="389458" y="104940"/>
                </a:lnTo>
                <a:lnTo>
                  <a:pt x="392163" y="102552"/>
                </a:lnTo>
                <a:lnTo>
                  <a:pt x="396621" y="101346"/>
                </a:lnTo>
                <a:lnTo>
                  <a:pt x="477113" y="101346"/>
                </a:lnTo>
                <a:lnTo>
                  <a:pt x="477113" y="0"/>
                </a:lnTo>
                <a:close/>
              </a:path>
              <a:path w="2542540" h="292100">
                <a:moveTo>
                  <a:pt x="477113" y="230860"/>
                </a:moveTo>
                <a:lnTo>
                  <a:pt x="440994" y="230860"/>
                </a:lnTo>
                <a:lnTo>
                  <a:pt x="438175" y="237502"/>
                </a:lnTo>
                <a:lnTo>
                  <a:pt x="477113" y="237502"/>
                </a:lnTo>
                <a:lnTo>
                  <a:pt x="477113" y="230860"/>
                </a:lnTo>
                <a:close/>
              </a:path>
              <a:path w="2542540" h="292100">
                <a:moveTo>
                  <a:pt x="477113" y="101346"/>
                </a:moveTo>
                <a:lnTo>
                  <a:pt x="436613" y="101346"/>
                </a:lnTo>
                <a:lnTo>
                  <a:pt x="436613" y="191757"/>
                </a:lnTo>
                <a:lnTo>
                  <a:pt x="435521" y="194195"/>
                </a:lnTo>
                <a:lnTo>
                  <a:pt x="431139" y="198996"/>
                </a:lnTo>
                <a:lnTo>
                  <a:pt x="427494" y="200202"/>
                </a:lnTo>
                <a:lnTo>
                  <a:pt x="477113" y="200202"/>
                </a:lnTo>
                <a:lnTo>
                  <a:pt x="477113" y="101346"/>
                </a:lnTo>
                <a:close/>
              </a:path>
              <a:path w="2542540" h="292100">
                <a:moveTo>
                  <a:pt x="621842" y="200202"/>
                </a:moveTo>
                <a:lnTo>
                  <a:pt x="523062" y="200202"/>
                </a:lnTo>
                <a:lnTo>
                  <a:pt x="523062" y="237502"/>
                </a:lnTo>
                <a:lnTo>
                  <a:pt x="621842" y="237502"/>
                </a:lnTo>
                <a:lnTo>
                  <a:pt x="621842" y="200202"/>
                </a:lnTo>
                <a:close/>
              </a:path>
              <a:path w="2542540" h="292100">
                <a:moveTo>
                  <a:pt x="585317" y="64046"/>
                </a:moveTo>
                <a:lnTo>
                  <a:pt x="523062" y="64046"/>
                </a:lnTo>
                <a:lnTo>
                  <a:pt x="523062" y="101346"/>
                </a:lnTo>
                <a:lnTo>
                  <a:pt x="546442" y="101346"/>
                </a:lnTo>
                <a:lnTo>
                  <a:pt x="546442" y="200202"/>
                </a:lnTo>
                <a:lnTo>
                  <a:pt x="586955" y="200202"/>
                </a:lnTo>
                <a:lnTo>
                  <a:pt x="586955" y="116370"/>
                </a:lnTo>
                <a:lnTo>
                  <a:pt x="587121" y="113398"/>
                </a:lnTo>
                <a:lnTo>
                  <a:pt x="588340" y="110426"/>
                </a:lnTo>
                <a:lnTo>
                  <a:pt x="590638" y="107454"/>
                </a:lnTo>
                <a:lnTo>
                  <a:pt x="592975" y="104482"/>
                </a:lnTo>
                <a:lnTo>
                  <a:pt x="596468" y="102984"/>
                </a:lnTo>
                <a:lnTo>
                  <a:pt x="643966" y="102984"/>
                </a:lnTo>
                <a:lnTo>
                  <a:pt x="643966" y="70688"/>
                </a:lnTo>
                <a:lnTo>
                  <a:pt x="582739" y="70688"/>
                </a:lnTo>
                <a:lnTo>
                  <a:pt x="585317" y="64046"/>
                </a:lnTo>
                <a:close/>
              </a:path>
              <a:path w="2542540" h="292100">
                <a:moveTo>
                  <a:pt x="643966" y="64046"/>
                </a:moveTo>
                <a:lnTo>
                  <a:pt x="592696" y="64046"/>
                </a:lnTo>
                <a:lnTo>
                  <a:pt x="585495" y="66255"/>
                </a:lnTo>
                <a:lnTo>
                  <a:pt x="582739" y="70688"/>
                </a:lnTo>
                <a:lnTo>
                  <a:pt x="643966" y="70688"/>
                </a:lnTo>
                <a:lnTo>
                  <a:pt x="643966" y="64046"/>
                </a:lnTo>
                <a:close/>
              </a:path>
              <a:path w="2542540" h="292100">
                <a:moveTo>
                  <a:pt x="751306" y="64046"/>
                </a:moveTo>
                <a:lnTo>
                  <a:pt x="698207" y="64046"/>
                </a:lnTo>
                <a:lnTo>
                  <a:pt x="698207" y="101346"/>
                </a:lnTo>
                <a:lnTo>
                  <a:pt x="760717" y="101346"/>
                </a:lnTo>
                <a:lnTo>
                  <a:pt x="765149" y="102552"/>
                </a:lnTo>
                <a:lnTo>
                  <a:pt x="767803" y="104940"/>
                </a:lnTo>
                <a:lnTo>
                  <a:pt x="770521" y="107340"/>
                </a:lnTo>
                <a:lnTo>
                  <a:pt x="771867" y="110858"/>
                </a:lnTo>
                <a:lnTo>
                  <a:pt x="771867" y="124891"/>
                </a:lnTo>
                <a:lnTo>
                  <a:pt x="738797" y="124891"/>
                </a:lnTo>
                <a:lnTo>
                  <a:pt x="715427" y="128411"/>
                </a:lnTo>
                <a:lnTo>
                  <a:pt x="698734" y="138968"/>
                </a:lnTo>
                <a:lnTo>
                  <a:pt x="688719" y="156561"/>
                </a:lnTo>
                <a:lnTo>
                  <a:pt x="685380" y="181190"/>
                </a:lnTo>
                <a:lnTo>
                  <a:pt x="685380" y="187604"/>
                </a:lnTo>
                <a:lnTo>
                  <a:pt x="698525" y="225933"/>
                </a:lnTo>
                <a:lnTo>
                  <a:pt x="738479" y="237502"/>
                </a:lnTo>
                <a:lnTo>
                  <a:pt x="777354" y="237502"/>
                </a:lnTo>
                <a:lnTo>
                  <a:pt x="783894" y="234480"/>
                </a:lnTo>
                <a:lnTo>
                  <a:pt x="786650" y="228434"/>
                </a:lnTo>
                <a:lnTo>
                  <a:pt x="828421" y="228434"/>
                </a:lnTo>
                <a:lnTo>
                  <a:pt x="828421" y="201764"/>
                </a:lnTo>
                <a:lnTo>
                  <a:pt x="819556" y="201764"/>
                </a:lnTo>
                <a:lnTo>
                  <a:pt x="814679" y="201472"/>
                </a:lnTo>
                <a:lnTo>
                  <a:pt x="812901" y="200329"/>
                </a:lnTo>
                <a:lnTo>
                  <a:pt x="812822" y="200202"/>
                </a:lnTo>
                <a:lnTo>
                  <a:pt x="731570" y="200202"/>
                </a:lnTo>
                <a:lnTo>
                  <a:pt x="729094" y="199580"/>
                </a:lnTo>
                <a:lnTo>
                  <a:pt x="727849" y="198323"/>
                </a:lnTo>
                <a:lnTo>
                  <a:pt x="726592" y="197015"/>
                </a:lnTo>
                <a:lnTo>
                  <a:pt x="725970" y="194513"/>
                </a:lnTo>
                <a:lnTo>
                  <a:pt x="725970" y="171081"/>
                </a:lnTo>
                <a:lnTo>
                  <a:pt x="727113" y="168059"/>
                </a:lnTo>
                <a:lnTo>
                  <a:pt x="729411" y="165709"/>
                </a:lnTo>
                <a:lnTo>
                  <a:pt x="731748" y="163360"/>
                </a:lnTo>
                <a:lnTo>
                  <a:pt x="734783" y="162191"/>
                </a:lnTo>
                <a:lnTo>
                  <a:pt x="812457" y="162191"/>
                </a:lnTo>
                <a:lnTo>
                  <a:pt x="812457" y="121920"/>
                </a:lnTo>
                <a:lnTo>
                  <a:pt x="797128" y="78117"/>
                </a:lnTo>
                <a:lnTo>
                  <a:pt x="765608" y="64926"/>
                </a:lnTo>
                <a:lnTo>
                  <a:pt x="751306" y="64046"/>
                </a:lnTo>
                <a:close/>
              </a:path>
              <a:path w="2542540" h="292100">
                <a:moveTo>
                  <a:pt x="828421" y="228434"/>
                </a:moveTo>
                <a:lnTo>
                  <a:pt x="786650" y="228434"/>
                </a:lnTo>
                <a:lnTo>
                  <a:pt x="786079" y="230098"/>
                </a:lnTo>
                <a:lnTo>
                  <a:pt x="787882" y="232029"/>
                </a:lnTo>
                <a:lnTo>
                  <a:pt x="796277" y="236410"/>
                </a:lnTo>
                <a:lnTo>
                  <a:pt x="800315" y="237502"/>
                </a:lnTo>
                <a:lnTo>
                  <a:pt x="828421" y="237502"/>
                </a:lnTo>
                <a:lnTo>
                  <a:pt x="828421" y="228434"/>
                </a:lnTo>
                <a:close/>
              </a:path>
              <a:path w="2542540" h="292100">
                <a:moveTo>
                  <a:pt x="812457" y="162191"/>
                </a:moveTo>
                <a:lnTo>
                  <a:pt x="771867" y="162191"/>
                </a:lnTo>
                <a:lnTo>
                  <a:pt x="771844" y="194513"/>
                </a:lnTo>
                <a:lnTo>
                  <a:pt x="771486" y="196811"/>
                </a:lnTo>
                <a:lnTo>
                  <a:pt x="769912" y="199517"/>
                </a:lnTo>
                <a:lnTo>
                  <a:pt x="767626" y="200202"/>
                </a:lnTo>
                <a:lnTo>
                  <a:pt x="812822" y="200202"/>
                </a:lnTo>
                <a:lnTo>
                  <a:pt x="812457" y="199618"/>
                </a:lnTo>
                <a:lnTo>
                  <a:pt x="812457" y="162191"/>
                </a:lnTo>
                <a:close/>
              </a:path>
              <a:path w="2542540" h="292100">
                <a:moveTo>
                  <a:pt x="907211" y="64046"/>
                </a:moveTo>
                <a:lnTo>
                  <a:pt x="866698" y="64046"/>
                </a:lnTo>
                <a:lnTo>
                  <a:pt x="866698" y="179628"/>
                </a:lnTo>
                <a:lnTo>
                  <a:pt x="881316" y="223431"/>
                </a:lnTo>
                <a:lnTo>
                  <a:pt x="924572" y="237502"/>
                </a:lnTo>
                <a:lnTo>
                  <a:pt x="946937" y="237502"/>
                </a:lnTo>
                <a:lnTo>
                  <a:pt x="954176" y="235292"/>
                </a:lnTo>
                <a:lnTo>
                  <a:pt x="957262" y="230860"/>
                </a:lnTo>
                <a:lnTo>
                  <a:pt x="993394" y="230860"/>
                </a:lnTo>
                <a:lnTo>
                  <a:pt x="993394" y="200202"/>
                </a:lnTo>
                <a:lnTo>
                  <a:pt x="916774" y="200202"/>
                </a:lnTo>
                <a:lnTo>
                  <a:pt x="913257" y="198970"/>
                </a:lnTo>
                <a:lnTo>
                  <a:pt x="910805" y="196519"/>
                </a:lnTo>
                <a:lnTo>
                  <a:pt x="908405" y="194068"/>
                </a:lnTo>
                <a:lnTo>
                  <a:pt x="907211" y="190576"/>
                </a:lnTo>
                <a:lnTo>
                  <a:pt x="907211" y="64046"/>
                </a:lnTo>
                <a:close/>
              </a:path>
              <a:path w="2542540" h="292100">
                <a:moveTo>
                  <a:pt x="993394" y="230860"/>
                </a:moveTo>
                <a:lnTo>
                  <a:pt x="957262" y="230860"/>
                </a:lnTo>
                <a:lnTo>
                  <a:pt x="954443" y="237502"/>
                </a:lnTo>
                <a:lnTo>
                  <a:pt x="993394" y="237502"/>
                </a:lnTo>
                <a:lnTo>
                  <a:pt x="993394" y="230860"/>
                </a:lnTo>
                <a:close/>
              </a:path>
              <a:path w="2542540" h="292100">
                <a:moveTo>
                  <a:pt x="993394" y="64046"/>
                </a:moveTo>
                <a:lnTo>
                  <a:pt x="952881" y="64046"/>
                </a:lnTo>
                <a:lnTo>
                  <a:pt x="952806" y="190576"/>
                </a:lnTo>
                <a:lnTo>
                  <a:pt x="952614" y="192379"/>
                </a:lnTo>
                <a:lnTo>
                  <a:pt x="951420" y="194729"/>
                </a:lnTo>
                <a:lnTo>
                  <a:pt x="949274" y="196913"/>
                </a:lnTo>
                <a:lnTo>
                  <a:pt x="947191" y="199097"/>
                </a:lnTo>
                <a:lnTo>
                  <a:pt x="943673" y="200202"/>
                </a:lnTo>
                <a:lnTo>
                  <a:pt x="993394" y="200202"/>
                </a:lnTo>
                <a:lnTo>
                  <a:pt x="993394" y="64046"/>
                </a:lnTo>
                <a:close/>
              </a:path>
              <a:path w="2542540" h="292100">
                <a:moveTo>
                  <a:pt x="1119886" y="0"/>
                </a:moveTo>
                <a:lnTo>
                  <a:pt x="1032294" y="0"/>
                </a:lnTo>
                <a:lnTo>
                  <a:pt x="1032294" y="37299"/>
                </a:lnTo>
                <a:lnTo>
                  <a:pt x="1079373" y="37299"/>
                </a:lnTo>
                <a:lnTo>
                  <a:pt x="1079470" y="200202"/>
                </a:lnTo>
                <a:lnTo>
                  <a:pt x="1100547" y="235115"/>
                </a:lnTo>
                <a:lnTo>
                  <a:pt x="1113243" y="237502"/>
                </a:lnTo>
                <a:lnTo>
                  <a:pt x="1173683" y="237502"/>
                </a:lnTo>
                <a:lnTo>
                  <a:pt x="1173683" y="200202"/>
                </a:lnTo>
                <a:lnTo>
                  <a:pt x="1122070" y="200202"/>
                </a:lnTo>
                <a:lnTo>
                  <a:pt x="1120724" y="200075"/>
                </a:lnTo>
                <a:lnTo>
                  <a:pt x="1120355" y="199809"/>
                </a:lnTo>
                <a:lnTo>
                  <a:pt x="1120038" y="199491"/>
                </a:lnTo>
                <a:lnTo>
                  <a:pt x="1119913" y="198793"/>
                </a:lnTo>
                <a:lnTo>
                  <a:pt x="1119886" y="0"/>
                </a:lnTo>
                <a:close/>
              </a:path>
              <a:path w="2542540" h="292100">
                <a:moveTo>
                  <a:pt x="1297597" y="0"/>
                </a:moveTo>
                <a:lnTo>
                  <a:pt x="1253883" y="0"/>
                </a:lnTo>
                <a:lnTo>
                  <a:pt x="1253883" y="42075"/>
                </a:lnTo>
                <a:lnTo>
                  <a:pt x="1297597" y="42075"/>
                </a:lnTo>
                <a:lnTo>
                  <a:pt x="1297597" y="0"/>
                </a:lnTo>
                <a:close/>
              </a:path>
              <a:path w="2542540" h="292100">
                <a:moveTo>
                  <a:pt x="1296035" y="64046"/>
                </a:moveTo>
                <a:lnTo>
                  <a:pt x="1208455" y="64046"/>
                </a:lnTo>
                <a:lnTo>
                  <a:pt x="1208455" y="101346"/>
                </a:lnTo>
                <a:lnTo>
                  <a:pt x="1255534" y="101346"/>
                </a:lnTo>
                <a:lnTo>
                  <a:pt x="1255534" y="237502"/>
                </a:lnTo>
                <a:lnTo>
                  <a:pt x="1343431" y="237502"/>
                </a:lnTo>
                <a:lnTo>
                  <a:pt x="1343431" y="200202"/>
                </a:lnTo>
                <a:lnTo>
                  <a:pt x="1296035" y="200202"/>
                </a:lnTo>
                <a:lnTo>
                  <a:pt x="1296035" y="64046"/>
                </a:lnTo>
                <a:close/>
              </a:path>
              <a:path w="2542540" h="292100">
                <a:moveTo>
                  <a:pt x="1503248" y="64046"/>
                </a:moveTo>
                <a:lnTo>
                  <a:pt x="1455305" y="64046"/>
                </a:lnTo>
                <a:lnTo>
                  <a:pt x="1441003" y="64926"/>
                </a:lnTo>
                <a:lnTo>
                  <a:pt x="1402803" y="86106"/>
                </a:lnTo>
                <a:lnTo>
                  <a:pt x="1394231" y="121920"/>
                </a:lnTo>
                <a:lnTo>
                  <a:pt x="1394231" y="179628"/>
                </a:lnTo>
                <a:lnTo>
                  <a:pt x="1409319" y="223659"/>
                </a:lnTo>
                <a:lnTo>
                  <a:pt x="1455305" y="237502"/>
                </a:lnTo>
                <a:lnTo>
                  <a:pt x="1503248" y="237502"/>
                </a:lnTo>
                <a:lnTo>
                  <a:pt x="1503248" y="200202"/>
                </a:lnTo>
                <a:lnTo>
                  <a:pt x="1445895" y="200202"/>
                </a:lnTo>
                <a:lnTo>
                  <a:pt x="1441437" y="198996"/>
                </a:lnTo>
                <a:lnTo>
                  <a:pt x="1438732" y="196608"/>
                </a:lnTo>
                <a:lnTo>
                  <a:pt x="1436065" y="194195"/>
                </a:lnTo>
                <a:lnTo>
                  <a:pt x="1434731" y="190690"/>
                </a:lnTo>
                <a:lnTo>
                  <a:pt x="1434731" y="110858"/>
                </a:lnTo>
                <a:lnTo>
                  <a:pt x="1436065" y="107340"/>
                </a:lnTo>
                <a:lnTo>
                  <a:pt x="1438732" y="104940"/>
                </a:lnTo>
                <a:lnTo>
                  <a:pt x="1441437" y="102552"/>
                </a:lnTo>
                <a:lnTo>
                  <a:pt x="1445895" y="101346"/>
                </a:lnTo>
                <a:lnTo>
                  <a:pt x="1503248" y="101346"/>
                </a:lnTo>
                <a:lnTo>
                  <a:pt x="1503248" y="64046"/>
                </a:lnTo>
                <a:close/>
              </a:path>
              <a:path w="2542540" h="292100">
                <a:moveTo>
                  <a:pt x="1811680" y="0"/>
                </a:moveTo>
                <a:lnTo>
                  <a:pt x="1724088" y="0"/>
                </a:lnTo>
                <a:lnTo>
                  <a:pt x="1724088" y="37299"/>
                </a:lnTo>
                <a:lnTo>
                  <a:pt x="1771167" y="37299"/>
                </a:lnTo>
                <a:lnTo>
                  <a:pt x="1771265" y="200202"/>
                </a:lnTo>
                <a:lnTo>
                  <a:pt x="1792346" y="235115"/>
                </a:lnTo>
                <a:lnTo>
                  <a:pt x="1805038" y="237502"/>
                </a:lnTo>
                <a:lnTo>
                  <a:pt x="1865490" y="237502"/>
                </a:lnTo>
                <a:lnTo>
                  <a:pt x="1865490" y="200202"/>
                </a:lnTo>
                <a:lnTo>
                  <a:pt x="1813877" y="200202"/>
                </a:lnTo>
                <a:lnTo>
                  <a:pt x="1812518" y="200075"/>
                </a:lnTo>
                <a:lnTo>
                  <a:pt x="1812150" y="199809"/>
                </a:lnTo>
                <a:lnTo>
                  <a:pt x="1811832" y="199491"/>
                </a:lnTo>
                <a:lnTo>
                  <a:pt x="1811707" y="198793"/>
                </a:lnTo>
                <a:lnTo>
                  <a:pt x="1811680" y="0"/>
                </a:lnTo>
                <a:close/>
              </a:path>
              <a:path w="2542540" h="292100">
                <a:moveTo>
                  <a:pt x="1977669" y="64046"/>
                </a:moveTo>
                <a:lnTo>
                  <a:pt x="1962581" y="64046"/>
                </a:lnTo>
                <a:lnTo>
                  <a:pt x="1948473" y="64910"/>
                </a:lnTo>
                <a:lnTo>
                  <a:pt x="1912449" y="85804"/>
                </a:lnTo>
                <a:lnTo>
                  <a:pt x="1904707" y="179628"/>
                </a:lnTo>
                <a:lnTo>
                  <a:pt x="1905655" y="193675"/>
                </a:lnTo>
                <a:lnTo>
                  <a:pt x="1928434" y="229717"/>
                </a:lnTo>
                <a:lnTo>
                  <a:pt x="1965782" y="237502"/>
                </a:lnTo>
                <a:lnTo>
                  <a:pt x="2020214" y="237502"/>
                </a:lnTo>
                <a:lnTo>
                  <a:pt x="2020214" y="200202"/>
                </a:lnTo>
                <a:lnTo>
                  <a:pt x="1956371" y="200202"/>
                </a:lnTo>
                <a:lnTo>
                  <a:pt x="1951913" y="198996"/>
                </a:lnTo>
                <a:lnTo>
                  <a:pt x="1949208" y="196608"/>
                </a:lnTo>
                <a:lnTo>
                  <a:pt x="1946541" y="194195"/>
                </a:lnTo>
                <a:lnTo>
                  <a:pt x="1945220" y="190690"/>
                </a:lnTo>
                <a:lnTo>
                  <a:pt x="1945220" y="168605"/>
                </a:lnTo>
                <a:lnTo>
                  <a:pt x="2030463" y="168605"/>
                </a:lnTo>
                <a:lnTo>
                  <a:pt x="2030463" y="131305"/>
                </a:lnTo>
                <a:lnTo>
                  <a:pt x="1945220" y="131305"/>
                </a:lnTo>
                <a:lnTo>
                  <a:pt x="1945260" y="110185"/>
                </a:lnTo>
                <a:lnTo>
                  <a:pt x="1946160" y="106692"/>
                </a:lnTo>
                <a:lnTo>
                  <a:pt x="1949907" y="102425"/>
                </a:lnTo>
                <a:lnTo>
                  <a:pt x="1953691" y="101346"/>
                </a:lnTo>
                <a:lnTo>
                  <a:pt x="2028164" y="101346"/>
                </a:lnTo>
                <a:lnTo>
                  <a:pt x="2027056" y="96500"/>
                </a:lnTo>
                <a:lnTo>
                  <a:pt x="2000292" y="67721"/>
                </a:lnTo>
                <a:lnTo>
                  <a:pt x="1989740" y="64965"/>
                </a:lnTo>
                <a:lnTo>
                  <a:pt x="1977669" y="64046"/>
                </a:lnTo>
                <a:close/>
              </a:path>
              <a:path w="2542540" h="292100">
                <a:moveTo>
                  <a:pt x="2028164" y="101346"/>
                </a:moveTo>
                <a:lnTo>
                  <a:pt x="1981682" y="101346"/>
                </a:lnTo>
                <a:lnTo>
                  <a:pt x="1984717" y="102527"/>
                </a:lnTo>
                <a:lnTo>
                  <a:pt x="1987054" y="104863"/>
                </a:lnTo>
                <a:lnTo>
                  <a:pt x="1989404" y="107162"/>
                </a:lnTo>
                <a:lnTo>
                  <a:pt x="1990572" y="110185"/>
                </a:lnTo>
                <a:lnTo>
                  <a:pt x="1990572" y="131305"/>
                </a:lnTo>
                <a:lnTo>
                  <a:pt x="2030463" y="131305"/>
                </a:lnTo>
                <a:lnTo>
                  <a:pt x="2030463" y="120357"/>
                </a:lnTo>
                <a:lnTo>
                  <a:pt x="2029621" y="107817"/>
                </a:lnTo>
                <a:lnTo>
                  <a:pt x="2029388" y="106692"/>
                </a:lnTo>
                <a:lnTo>
                  <a:pt x="2028164" y="101346"/>
                </a:lnTo>
                <a:close/>
              </a:path>
              <a:path w="2542540" h="292100">
                <a:moveTo>
                  <a:pt x="2134908" y="64046"/>
                </a:moveTo>
                <a:lnTo>
                  <a:pt x="2081796" y="64046"/>
                </a:lnTo>
                <a:lnTo>
                  <a:pt x="2081796" y="101346"/>
                </a:lnTo>
                <a:lnTo>
                  <a:pt x="2144318" y="101346"/>
                </a:lnTo>
                <a:lnTo>
                  <a:pt x="2148751" y="102552"/>
                </a:lnTo>
                <a:lnTo>
                  <a:pt x="2154110" y="107340"/>
                </a:lnTo>
                <a:lnTo>
                  <a:pt x="2155469" y="110858"/>
                </a:lnTo>
                <a:lnTo>
                  <a:pt x="2155469" y="124891"/>
                </a:lnTo>
                <a:lnTo>
                  <a:pt x="2122398" y="124891"/>
                </a:lnTo>
                <a:lnTo>
                  <a:pt x="2099029" y="128411"/>
                </a:lnTo>
                <a:lnTo>
                  <a:pt x="2082336" y="138968"/>
                </a:lnTo>
                <a:lnTo>
                  <a:pt x="2072320" y="156561"/>
                </a:lnTo>
                <a:lnTo>
                  <a:pt x="2068982" y="181190"/>
                </a:lnTo>
                <a:lnTo>
                  <a:pt x="2068982" y="187604"/>
                </a:lnTo>
                <a:lnTo>
                  <a:pt x="2082114" y="225933"/>
                </a:lnTo>
                <a:lnTo>
                  <a:pt x="2122081" y="237502"/>
                </a:lnTo>
                <a:lnTo>
                  <a:pt x="2160943" y="237502"/>
                </a:lnTo>
                <a:lnTo>
                  <a:pt x="2167483" y="234480"/>
                </a:lnTo>
                <a:lnTo>
                  <a:pt x="2170252" y="228434"/>
                </a:lnTo>
                <a:lnTo>
                  <a:pt x="2212009" y="228434"/>
                </a:lnTo>
                <a:lnTo>
                  <a:pt x="2212009" y="201764"/>
                </a:lnTo>
                <a:lnTo>
                  <a:pt x="2203157" y="201764"/>
                </a:lnTo>
                <a:lnTo>
                  <a:pt x="2198281" y="201472"/>
                </a:lnTo>
                <a:lnTo>
                  <a:pt x="2196503" y="200329"/>
                </a:lnTo>
                <a:lnTo>
                  <a:pt x="2196423" y="200202"/>
                </a:lnTo>
                <a:lnTo>
                  <a:pt x="2115172" y="200202"/>
                </a:lnTo>
                <a:lnTo>
                  <a:pt x="2112695" y="199580"/>
                </a:lnTo>
                <a:lnTo>
                  <a:pt x="2111438" y="198323"/>
                </a:lnTo>
                <a:lnTo>
                  <a:pt x="2110193" y="197015"/>
                </a:lnTo>
                <a:lnTo>
                  <a:pt x="2109558" y="194513"/>
                </a:lnTo>
                <a:lnTo>
                  <a:pt x="2109558" y="171081"/>
                </a:lnTo>
                <a:lnTo>
                  <a:pt x="2110714" y="168059"/>
                </a:lnTo>
                <a:lnTo>
                  <a:pt x="2113013" y="165709"/>
                </a:lnTo>
                <a:lnTo>
                  <a:pt x="2115350" y="163360"/>
                </a:lnTo>
                <a:lnTo>
                  <a:pt x="2118372" y="162191"/>
                </a:lnTo>
                <a:lnTo>
                  <a:pt x="2196058" y="162191"/>
                </a:lnTo>
                <a:lnTo>
                  <a:pt x="2196058" y="121920"/>
                </a:lnTo>
                <a:lnTo>
                  <a:pt x="2180729" y="78117"/>
                </a:lnTo>
                <a:lnTo>
                  <a:pt x="2149209" y="64926"/>
                </a:lnTo>
                <a:lnTo>
                  <a:pt x="2134908" y="64046"/>
                </a:lnTo>
                <a:close/>
              </a:path>
              <a:path w="2542540" h="292100">
                <a:moveTo>
                  <a:pt x="2212009" y="228434"/>
                </a:moveTo>
                <a:lnTo>
                  <a:pt x="2170252" y="228434"/>
                </a:lnTo>
                <a:lnTo>
                  <a:pt x="2169680" y="230098"/>
                </a:lnTo>
                <a:lnTo>
                  <a:pt x="2171471" y="232029"/>
                </a:lnTo>
                <a:lnTo>
                  <a:pt x="2179866" y="236410"/>
                </a:lnTo>
                <a:lnTo>
                  <a:pt x="2183917" y="237502"/>
                </a:lnTo>
                <a:lnTo>
                  <a:pt x="2212009" y="237502"/>
                </a:lnTo>
                <a:lnTo>
                  <a:pt x="2212009" y="228434"/>
                </a:lnTo>
                <a:close/>
              </a:path>
              <a:path w="2542540" h="292100">
                <a:moveTo>
                  <a:pt x="2196058" y="162191"/>
                </a:moveTo>
                <a:lnTo>
                  <a:pt x="2155469" y="162191"/>
                </a:lnTo>
                <a:lnTo>
                  <a:pt x="2155444" y="194513"/>
                </a:lnTo>
                <a:lnTo>
                  <a:pt x="2155075" y="196811"/>
                </a:lnTo>
                <a:lnTo>
                  <a:pt x="2153513" y="199517"/>
                </a:lnTo>
                <a:lnTo>
                  <a:pt x="2151214" y="200202"/>
                </a:lnTo>
                <a:lnTo>
                  <a:pt x="2196423" y="200202"/>
                </a:lnTo>
                <a:lnTo>
                  <a:pt x="2196058" y="199618"/>
                </a:lnTo>
                <a:lnTo>
                  <a:pt x="2196058" y="162191"/>
                </a:lnTo>
                <a:close/>
              </a:path>
              <a:path w="2542540" h="292100">
                <a:moveTo>
                  <a:pt x="2291740" y="0"/>
                </a:moveTo>
                <a:lnTo>
                  <a:pt x="2251227" y="0"/>
                </a:lnTo>
                <a:lnTo>
                  <a:pt x="2251227" y="237502"/>
                </a:lnTo>
                <a:lnTo>
                  <a:pt x="2291740" y="237502"/>
                </a:lnTo>
                <a:lnTo>
                  <a:pt x="2291740" y="164769"/>
                </a:lnTo>
                <a:lnTo>
                  <a:pt x="2292451" y="163906"/>
                </a:lnTo>
                <a:lnTo>
                  <a:pt x="2340484" y="163906"/>
                </a:lnTo>
                <a:lnTo>
                  <a:pt x="2322245" y="134505"/>
                </a:lnTo>
                <a:lnTo>
                  <a:pt x="2343797" y="110109"/>
                </a:lnTo>
                <a:lnTo>
                  <a:pt x="2291740" y="110109"/>
                </a:lnTo>
                <a:lnTo>
                  <a:pt x="2291740" y="0"/>
                </a:lnTo>
                <a:close/>
              </a:path>
              <a:path w="2542540" h="292100">
                <a:moveTo>
                  <a:pt x="2340484" y="163906"/>
                </a:moveTo>
                <a:lnTo>
                  <a:pt x="2292451" y="163906"/>
                </a:lnTo>
                <a:lnTo>
                  <a:pt x="2336787" y="237502"/>
                </a:lnTo>
                <a:lnTo>
                  <a:pt x="2386139" y="237502"/>
                </a:lnTo>
                <a:lnTo>
                  <a:pt x="2340484" y="163906"/>
                </a:lnTo>
                <a:close/>
              </a:path>
              <a:path w="2542540" h="292100">
                <a:moveTo>
                  <a:pt x="2384488" y="64046"/>
                </a:moveTo>
                <a:lnTo>
                  <a:pt x="2332405" y="64046"/>
                </a:lnTo>
                <a:lnTo>
                  <a:pt x="2291740" y="110109"/>
                </a:lnTo>
                <a:lnTo>
                  <a:pt x="2343797" y="110109"/>
                </a:lnTo>
                <a:lnTo>
                  <a:pt x="2384488" y="64046"/>
                </a:lnTo>
                <a:close/>
              </a:path>
              <a:path w="2542540" h="292100">
                <a:moveTo>
                  <a:pt x="2535542" y="64046"/>
                </a:moveTo>
                <a:lnTo>
                  <a:pt x="2485961" y="64046"/>
                </a:lnTo>
                <a:lnTo>
                  <a:pt x="2473702" y="64744"/>
                </a:lnTo>
                <a:lnTo>
                  <a:pt x="2439314" y="81632"/>
                </a:lnTo>
                <a:lnTo>
                  <a:pt x="2431224" y="111048"/>
                </a:lnTo>
                <a:lnTo>
                  <a:pt x="2431224" y="120357"/>
                </a:lnTo>
                <a:lnTo>
                  <a:pt x="2451666" y="161155"/>
                </a:lnTo>
                <a:lnTo>
                  <a:pt x="2482443" y="167665"/>
                </a:lnTo>
                <a:lnTo>
                  <a:pt x="2498991" y="167665"/>
                </a:lnTo>
                <a:lnTo>
                  <a:pt x="2501366" y="170243"/>
                </a:lnTo>
                <a:lnTo>
                  <a:pt x="2501366" y="195033"/>
                </a:lnTo>
                <a:lnTo>
                  <a:pt x="2500591" y="197015"/>
                </a:lnTo>
                <a:lnTo>
                  <a:pt x="2499017" y="198323"/>
                </a:lnTo>
                <a:lnTo>
                  <a:pt x="2497455" y="199580"/>
                </a:lnTo>
                <a:lnTo>
                  <a:pt x="2494597" y="200202"/>
                </a:lnTo>
                <a:lnTo>
                  <a:pt x="2432862" y="200202"/>
                </a:lnTo>
                <a:lnTo>
                  <a:pt x="2432862" y="237502"/>
                </a:lnTo>
                <a:lnTo>
                  <a:pt x="2487218" y="237502"/>
                </a:lnTo>
                <a:lnTo>
                  <a:pt x="2499380" y="236774"/>
                </a:lnTo>
                <a:lnTo>
                  <a:pt x="2533774" y="219294"/>
                </a:lnTo>
                <a:lnTo>
                  <a:pt x="2541955" y="190817"/>
                </a:lnTo>
                <a:lnTo>
                  <a:pt x="2541955" y="176428"/>
                </a:lnTo>
                <a:lnTo>
                  <a:pt x="2521375" y="135358"/>
                </a:lnTo>
                <a:lnTo>
                  <a:pt x="2491359" y="128409"/>
                </a:lnTo>
                <a:lnTo>
                  <a:pt x="2477566" y="128409"/>
                </a:lnTo>
                <a:lnTo>
                  <a:pt x="2475382" y="127812"/>
                </a:lnTo>
                <a:lnTo>
                  <a:pt x="2472461" y="125412"/>
                </a:lnTo>
                <a:lnTo>
                  <a:pt x="2471737" y="123431"/>
                </a:lnTo>
                <a:lnTo>
                  <a:pt x="2471737" y="106616"/>
                </a:lnTo>
                <a:lnTo>
                  <a:pt x="2472588" y="104686"/>
                </a:lnTo>
                <a:lnTo>
                  <a:pt x="2476080" y="102031"/>
                </a:lnTo>
                <a:lnTo>
                  <a:pt x="2478900" y="101346"/>
                </a:lnTo>
                <a:lnTo>
                  <a:pt x="2535542" y="101346"/>
                </a:lnTo>
                <a:lnTo>
                  <a:pt x="2535542" y="640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147465" y="6011787"/>
          <a:ext cx="1155509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1775"/>
                <a:gridCol w="864869"/>
                <a:gridCol w="951230"/>
                <a:gridCol w="5967095"/>
                <a:gridCol w="1037590"/>
                <a:gridCol w="1155700"/>
              </a:tblGrid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ts val="2730"/>
                        </a:lnSpc>
                      </a:pPr>
                      <a:r>
                        <a:rPr dirty="0" sz="2500" spc="17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Thruster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2730"/>
                        </a:lnSpc>
                      </a:pPr>
                      <a:r>
                        <a:rPr dirty="0" sz="2500" spc="-34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ROVs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2730"/>
                        </a:lnSpc>
                      </a:pPr>
                      <a:r>
                        <a:rPr dirty="0" sz="2500" spc="229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often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730"/>
                        </a:lnSpc>
                        <a:tabLst>
                          <a:tab pos="1036955" algn="l"/>
                          <a:tab pos="2247900" algn="l"/>
                          <a:tab pos="3112770" algn="l"/>
                        </a:tabLst>
                      </a:pPr>
                      <a:r>
                        <a:rPr dirty="0" sz="2500" spc="15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face</a:t>
                      </a:r>
                      <a:r>
                        <a:rPr dirty="0" sz="25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500" spc="15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issues</a:t>
                      </a:r>
                      <a:r>
                        <a:rPr dirty="0" sz="25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500" spc="-2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such</a:t>
                      </a:r>
                      <a:r>
                        <a:rPr dirty="0" sz="25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500" spc="-2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as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30"/>
                        </a:lnSpc>
                      </a:pPr>
                      <a:r>
                        <a:rPr dirty="0" sz="2500" spc="60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,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810"/>
                        </a:lnSpc>
                        <a:tabLst>
                          <a:tab pos="345440" algn="l"/>
                          <a:tab pos="3631565" algn="l"/>
                          <a:tab pos="3977640" algn="l"/>
                        </a:tabLst>
                      </a:pPr>
                      <a:r>
                        <a:rPr dirty="0" sz="2500" spc="60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,</a:t>
                      </a:r>
                      <a:r>
                        <a:rPr dirty="0" sz="25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500" spc="-2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dirty="0" sz="25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500" spc="605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.</a:t>
                      </a:r>
                      <a:r>
                        <a:rPr dirty="0" sz="25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	</a:t>
                      </a:r>
                      <a:r>
                        <a:rPr dirty="0" sz="2500" spc="30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Identifying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10"/>
                        </a:lnSpc>
                      </a:pPr>
                      <a:r>
                        <a:rPr dirty="0" sz="2500" spc="12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these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2810"/>
                        </a:lnSpc>
                      </a:pPr>
                      <a:r>
                        <a:rPr dirty="0" sz="2500" spc="-21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common</a:t>
                      </a:r>
                      <a:endParaRPr sz="2500">
                        <a:latin typeface="Microsoft Sans Serif"/>
                        <a:cs typeface="Microsoft Sans Serif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5180" y="6057773"/>
            <a:ext cx="2722270" cy="29193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9323" y="6438773"/>
            <a:ext cx="3231498" cy="23750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62751" y="6829297"/>
            <a:ext cx="2729001" cy="29193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166515" y="6733775"/>
            <a:ext cx="11440160" cy="11722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"/>
              </a:spcBef>
              <a:tabLst>
                <a:tab pos="704215" algn="l"/>
                <a:tab pos="1569085" algn="l"/>
                <a:tab pos="2087880" algn="l"/>
                <a:tab pos="2433320" algn="l"/>
                <a:tab pos="2606675" algn="l"/>
                <a:tab pos="2952750" algn="l"/>
                <a:tab pos="3298190" algn="l"/>
                <a:tab pos="3471545" algn="l"/>
                <a:tab pos="4163060" algn="l"/>
                <a:tab pos="5027930" algn="l"/>
                <a:tab pos="7449184" algn="l"/>
                <a:tab pos="7622540" algn="l"/>
                <a:tab pos="8314055" algn="l"/>
                <a:tab pos="8486775" algn="l"/>
                <a:tab pos="9525000" algn="l"/>
                <a:tab pos="9697720" algn="l"/>
                <a:tab pos="10216515" algn="l"/>
              </a:tabLst>
            </a:pPr>
            <a:r>
              <a:rPr dirty="0" sz="2500" spc="55">
                <a:solidFill>
                  <a:srgbClr val="FFFFFF"/>
                </a:solidFill>
                <a:latin typeface="Microsoft Sans Serif"/>
                <a:cs typeface="Microsoft Sans Serif"/>
              </a:rPr>
              <a:t>problems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45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25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50">
                <a:solidFill>
                  <a:srgbClr val="FFFFFF"/>
                </a:solidFill>
                <a:latin typeface="Microsoft Sans Serif"/>
                <a:cs typeface="Microsoft Sans Serif"/>
              </a:rPr>
              <a:t>prevent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		</a:t>
            </a:r>
            <a:r>
              <a:rPr dirty="0" sz="25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90">
                <a:solidFill>
                  <a:srgbClr val="FFFFFF"/>
                </a:solidFill>
                <a:latin typeface="Microsoft Sans Serif"/>
                <a:cs typeface="Microsoft Sans Serif"/>
              </a:rPr>
              <a:t>extend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7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2500" spc="215">
                <a:solidFill>
                  <a:srgbClr val="FFFFFF"/>
                </a:solidFill>
                <a:latin typeface="Microsoft Sans Serif"/>
                <a:cs typeface="Microsoft Sans Serif"/>
              </a:rPr>
              <a:t>operational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520">
                <a:solidFill>
                  <a:srgbClr val="FFFFFF"/>
                </a:solidFill>
                <a:latin typeface="Microsoft Sans Serif"/>
                <a:cs typeface="Microsoft Sans Serif"/>
              </a:rPr>
              <a:t>life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28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500" spc="17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-20">
                <a:solidFill>
                  <a:srgbClr val="FFFFFF"/>
                </a:solidFill>
                <a:latin typeface="Microsoft Sans Serif"/>
                <a:cs typeface="Microsoft Sans Serif"/>
              </a:rPr>
              <a:t>ROV.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90">
                <a:solidFill>
                  <a:srgbClr val="FFFFFF"/>
                </a:solidFill>
                <a:latin typeface="Microsoft Sans Serif"/>
                <a:cs typeface="Microsoft Sans Serif"/>
              </a:rPr>
              <a:t>Understanding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1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155">
                <a:solidFill>
                  <a:srgbClr val="FFFFFF"/>
                </a:solidFill>
                <a:latin typeface="Microsoft Sans Serif"/>
                <a:cs typeface="Microsoft Sans Serif"/>
              </a:rPr>
              <a:t>issues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dirty="0" sz="2500" spc="409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00">
                <a:solidFill>
                  <a:srgbClr val="FFFFFF"/>
                </a:solidFill>
                <a:latin typeface="Microsoft Sans Serif"/>
                <a:cs typeface="Microsoft Sans Serif"/>
              </a:rPr>
              <a:t>crucial </a:t>
            </a:r>
            <a:r>
              <a:rPr dirty="0" sz="2500" spc="35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300">
                <a:solidFill>
                  <a:srgbClr val="FFFFFF"/>
                </a:solidFill>
                <a:latin typeface="Microsoft Sans Serif"/>
                <a:cs typeface="Microsoft Sans Serif"/>
              </a:rPr>
              <a:t>effective</a:t>
            </a:r>
            <a:r>
              <a:rPr dirty="0" sz="25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2500" spc="90">
                <a:solidFill>
                  <a:srgbClr val="FFFFFF"/>
                </a:solidFill>
                <a:latin typeface="Microsoft Sans Serif"/>
                <a:cs typeface="Microsoft Sans Serif"/>
              </a:rPr>
              <a:t>maintenance.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179261" y="1329740"/>
            <a:ext cx="16584930" cy="5068570"/>
            <a:chOff x="1179261" y="1329740"/>
            <a:chExt cx="16584930" cy="5068570"/>
          </a:xfrm>
        </p:grpSpPr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261" y="1329740"/>
              <a:ext cx="15811498" cy="293370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3346938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4407662" y="0"/>
                  </a:moveTo>
                  <a:lnTo>
                    <a:pt x="0" y="0"/>
                  </a:lnTo>
                  <a:lnTo>
                    <a:pt x="0" y="2464485"/>
                  </a:lnTo>
                  <a:lnTo>
                    <a:pt x="2203831" y="2464485"/>
                  </a:lnTo>
                  <a:lnTo>
                    <a:pt x="4407662" y="2464485"/>
                  </a:lnTo>
                  <a:lnTo>
                    <a:pt x="440766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346811" y="3924427"/>
              <a:ext cx="4408170" cy="2465070"/>
            </a:xfrm>
            <a:custGeom>
              <a:avLst/>
              <a:gdLst/>
              <a:ahLst/>
              <a:cxnLst/>
              <a:rect l="l" t="t" r="r" b="b"/>
              <a:pathLst>
                <a:path w="4408169" h="2465070">
                  <a:moveTo>
                    <a:pt x="2203958" y="2464488"/>
                  </a:moveTo>
                  <a:lnTo>
                    <a:pt x="0" y="2464488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2464488"/>
                  </a:lnTo>
                  <a:lnTo>
                    <a:pt x="2203958" y="2464488"/>
                  </a:lnTo>
                  <a:close/>
                </a:path>
                <a:path w="4408169" h="2465070">
                  <a:moveTo>
                    <a:pt x="2203958" y="742299"/>
                  </a:moveTo>
                  <a:lnTo>
                    <a:pt x="0" y="742299"/>
                  </a:lnTo>
                  <a:lnTo>
                    <a:pt x="0" y="0"/>
                  </a:lnTo>
                  <a:lnTo>
                    <a:pt x="4407789" y="0"/>
                  </a:lnTo>
                  <a:lnTo>
                    <a:pt x="4407789" y="742299"/>
                  </a:lnTo>
                  <a:lnTo>
                    <a:pt x="2203958" y="742299"/>
                  </a:lnTo>
                  <a:close/>
                </a:path>
                <a:path w="4408169" h="2465070">
                  <a:moveTo>
                    <a:pt x="3883660" y="225360"/>
                  </a:moveTo>
                  <a:lnTo>
                    <a:pt x="4108958" y="450708"/>
                  </a:lnTo>
                </a:path>
                <a:path w="4408169" h="2465070">
                  <a:moveTo>
                    <a:pt x="4108323" y="225360"/>
                  </a:moveTo>
                  <a:lnTo>
                    <a:pt x="3882898" y="450708"/>
                  </a:lnTo>
                </a:path>
                <a:path w="4408169" h="2465070">
                  <a:moveTo>
                    <a:pt x="2812288" y="336955"/>
                  </a:moveTo>
                  <a:lnTo>
                    <a:pt x="3131947" y="338390"/>
                  </a:lnTo>
                </a:path>
                <a:path w="4408169" h="2465070">
                  <a:moveTo>
                    <a:pt x="3507740" y="449997"/>
                  </a:moveTo>
                  <a:lnTo>
                    <a:pt x="3395472" y="449997"/>
                  </a:lnTo>
                  <a:lnTo>
                    <a:pt x="3395472" y="225360"/>
                  </a:lnTo>
                  <a:lnTo>
                    <a:pt x="3620135" y="225360"/>
                  </a:lnTo>
                  <a:lnTo>
                    <a:pt x="3620135" y="449997"/>
                  </a:lnTo>
                  <a:lnTo>
                    <a:pt x="3507740" y="449997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89736" y="5053584"/>
              <a:ext cx="518159" cy="94792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3175" y="5053584"/>
              <a:ext cx="460248" cy="94792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38119" y="5053584"/>
              <a:ext cx="890015" cy="94792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24960" y="5050536"/>
              <a:ext cx="557784" cy="95402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53414" y="3912908"/>
              <a:ext cx="4410075" cy="2484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9"/>
                  </a:moveTo>
                  <a:lnTo>
                    <a:pt x="0" y="8136609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9"/>
                  </a:lnTo>
                  <a:lnTo>
                    <a:pt x="7711936" y="813660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40115" y="2153387"/>
            <a:ext cx="3081020" cy="18713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25"/>
              </a:spcBef>
            </a:pPr>
            <a:r>
              <a:rPr dirty="0" sz="4050" spc="254"/>
              <a:t>Preventive </a:t>
            </a:r>
            <a:r>
              <a:rPr dirty="0" sz="4050" spc="50"/>
              <a:t>Maintenance </a:t>
            </a:r>
            <a:r>
              <a:rPr dirty="0" sz="4050" spc="335"/>
              <a:t>Strategies</a:t>
            </a:r>
            <a:endParaRPr sz="4050"/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6704" y="4658283"/>
            <a:ext cx="1970862" cy="15304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940839" y="4602169"/>
            <a:ext cx="2382520" cy="4273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00" spc="40">
                <a:solidFill>
                  <a:srgbClr val="FFFFFF"/>
                </a:solidFill>
                <a:latin typeface="Microsoft Sans Serif"/>
                <a:cs typeface="Microsoft Sans Serif"/>
              </a:rPr>
              <a:t>Implementing</a:t>
            </a:r>
            <a:endParaRPr sz="13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1300" spc="-10">
                <a:solidFill>
                  <a:srgbClr val="FFFFFF"/>
                </a:solidFill>
                <a:latin typeface="Microsoft Sans Serif"/>
                <a:cs typeface="Microsoft Sans Serif"/>
              </a:rPr>
              <a:t>ROVs.</a:t>
            </a:r>
            <a:r>
              <a:rPr dirty="0" sz="1300" spc="25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Microsoft Sans Serif"/>
                <a:cs typeface="Microsoft Sans Serif"/>
              </a:rPr>
              <a:t>Regular</a:t>
            </a:r>
            <a:r>
              <a:rPr dirty="0" sz="1300" spc="2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20">
                <a:solidFill>
                  <a:srgbClr val="FFFFFF"/>
                </a:solidFill>
                <a:latin typeface="Microsoft Sans Serif"/>
                <a:cs typeface="Microsoft Sans Serif"/>
              </a:rPr>
              <a:t>inspections,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413084" y="4858308"/>
            <a:ext cx="977900" cy="125095"/>
          </a:xfrm>
          <a:custGeom>
            <a:avLst/>
            <a:gdLst/>
            <a:ahLst/>
            <a:cxnLst/>
            <a:rect l="l" t="t" r="r" b="b"/>
            <a:pathLst>
              <a:path w="977900" h="125095">
                <a:moveTo>
                  <a:pt x="45910" y="0"/>
                </a:moveTo>
                <a:lnTo>
                  <a:pt x="0" y="0"/>
                </a:lnTo>
                <a:lnTo>
                  <a:pt x="0" y="19558"/>
                </a:lnTo>
                <a:lnTo>
                  <a:pt x="24676" y="19558"/>
                </a:lnTo>
                <a:lnTo>
                  <a:pt x="24676" y="111048"/>
                </a:lnTo>
                <a:lnTo>
                  <a:pt x="26454" y="116154"/>
                </a:lnTo>
                <a:lnTo>
                  <a:pt x="33566" y="122847"/>
                </a:lnTo>
                <a:lnTo>
                  <a:pt x="37693" y="124510"/>
                </a:lnTo>
                <a:lnTo>
                  <a:pt x="74117" y="124510"/>
                </a:lnTo>
                <a:lnTo>
                  <a:pt x="74117" y="104952"/>
                </a:lnTo>
                <a:lnTo>
                  <a:pt x="47066" y="104952"/>
                </a:lnTo>
                <a:lnTo>
                  <a:pt x="46355" y="104889"/>
                </a:lnTo>
                <a:lnTo>
                  <a:pt x="46151" y="104749"/>
                </a:lnTo>
                <a:lnTo>
                  <a:pt x="45999" y="104584"/>
                </a:lnTo>
                <a:lnTo>
                  <a:pt x="45910" y="0"/>
                </a:lnTo>
                <a:close/>
              </a:path>
              <a:path w="977900" h="125095">
                <a:moveTo>
                  <a:pt x="115735" y="33578"/>
                </a:moveTo>
                <a:lnTo>
                  <a:pt x="94513" y="33578"/>
                </a:lnTo>
                <a:lnTo>
                  <a:pt x="94513" y="104559"/>
                </a:lnTo>
                <a:lnTo>
                  <a:pt x="97066" y="112217"/>
                </a:lnTo>
                <a:lnTo>
                  <a:pt x="107315" y="122059"/>
                </a:lnTo>
                <a:lnTo>
                  <a:pt x="114871" y="124510"/>
                </a:lnTo>
                <a:lnTo>
                  <a:pt x="136575" y="124510"/>
                </a:lnTo>
                <a:lnTo>
                  <a:pt x="140360" y="123355"/>
                </a:lnTo>
                <a:lnTo>
                  <a:pt x="141973" y="121031"/>
                </a:lnTo>
                <a:lnTo>
                  <a:pt x="160921" y="121031"/>
                </a:lnTo>
                <a:lnTo>
                  <a:pt x="160921" y="104952"/>
                </a:lnTo>
                <a:lnTo>
                  <a:pt x="120751" y="104952"/>
                </a:lnTo>
                <a:lnTo>
                  <a:pt x="118910" y="104317"/>
                </a:lnTo>
                <a:lnTo>
                  <a:pt x="116370" y="101739"/>
                </a:lnTo>
                <a:lnTo>
                  <a:pt x="115735" y="99910"/>
                </a:lnTo>
                <a:lnTo>
                  <a:pt x="115735" y="33578"/>
                </a:lnTo>
                <a:close/>
              </a:path>
              <a:path w="977900" h="125095">
                <a:moveTo>
                  <a:pt x="160921" y="121031"/>
                </a:moveTo>
                <a:lnTo>
                  <a:pt x="141973" y="121031"/>
                </a:lnTo>
                <a:lnTo>
                  <a:pt x="140500" y="124510"/>
                </a:lnTo>
                <a:lnTo>
                  <a:pt x="160921" y="124510"/>
                </a:lnTo>
                <a:lnTo>
                  <a:pt x="160921" y="121031"/>
                </a:lnTo>
                <a:close/>
              </a:path>
              <a:path w="977900" h="125095">
                <a:moveTo>
                  <a:pt x="160921" y="33578"/>
                </a:moveTo>
                <a:lnTo>
                  <a:pt x="139687" y="33578"/>
                </a:lnTo>
                <a:lnTo>
                  <a:pt x="139647" y="99910"/>
                </a:lnTo>
                <a:lnTo>
                  <a:pt x="139547" y="100850"/>
                </a:lnTo>
                <a:lnTo>
                  <a:pt x="138912" y="102082"/>
                </a:lnTo>
                <a:lnTo>
                  <a:pt x="136702" y="104381"/>
                </a:lnTo>
                <a:lnTo>
                  <a:pt x="134861" y="104952"/>
                </a:lnTo>
                <a:lnTo>
                  <a:pt x="160921" y="104952"/>
                </a:lnTo>
                <a:lnTo>
                  <a:pt x="160921" y="33578"/>
                </a:lnTo>
                <a:close/>
              </a:path>
              <a:path w="977900" h="125095">
                <a:moveTo>
                  <a:pt x="205409" y="0"/>
                </a:moveTo>
                <a:lnTo>
                  <a:pt x="184137" y="0"/>
                </a:lnTo>
                <a:lnTo>
                  <a:pt x="184137" y="124510"/>
                </a:lnTo>
                <a:lnTo>
                  <a:pt x="231203" y="124510"/>
                </a:lnTo>
                <a:lnTo>
                  <a:pt x="239191" y="122072"/>
                </a:lnTo>
                <a:lnTo>
                  <a:pt x="249885" y="112255"/>
                </a:lnTo>
                <a:lnTo>
                  <a:pt x="252424" y="104952"/>
                </a:lnTo>
                <a:lnTo>
                  <a:pt x="205409" y="104952"/>
                </a:lnTo>
                <a:lnTo>
                  <a:pt x="205409" y="57556"/>
                </a:lnTo>
                <a:lnTo>
                  <a:pt x="205981" y="56286"/>
                </a:lnTo>
                <a:lnTo>
                  <a:pt x="208280" y="53771"/>
                </a:lnTo>
                <a:lnTo>
                  <a:pt x="210185" y="53136"/>
                </a:lnTo>
                <a:lnTo>
                  <a:pt x="252464" y="53136"/>
                </a:lnTo>
                <a:lnTo>
                  <a:pt x="249910" y="45720"/>
                </a:lnTo>
                <a:lnTo>
                  <a:pt x="244602" y="40881"/>
                </a:lnTo>
                <a:lnTo>
                  <a:pt x="239331" y="36017"/>
                </a:lnTo>
                <a:lnTo>
                  <a:pt x="234022" y="34404"/>
                </a:lnTo>
                <a:lnTo>
                  <a:pt x="205130" y="34404"/>
                </a:lnTo>
                <a:lnTo>
                  <a:pt x="205409" y="0"/>
                </a:lnTo>
                <a:close/>
              </a:path>
              <a:path w="977900" h="125095">
                <a:moveTo>
                  <a:pt x="252464" y="53136"/>
                </a:moveTo>
                <a:lnTo>
                  <a:pt x="225475" y="53136"/>
                </a:lnTo>
                <a:lnTo>
                  <a:pt x="227799" y="53771"/>
                </a:lnTo>
                <a:lnTo>
                  <a:pt x="230606" y="56286"/>
                </a:lnTo>
                <a:lnTo>
                  <a:pt x="231330" y="58127"/>
                </a:lnTo>
                <a:lnTo>
                  <a:pt x="231330" y="99961"/>
                </a:lnTo>
                <a:lnTo>
                  <a:pt x="230606" y="101815"/>
                </a:lnTo>
                <a:lnTo>
                  <a:pt x="227799" y="104330"/>
                </a:lnTo>
                <a:lnTo>
                  <a:pt x="225475" y="104952"/>
                </a:lnTo>
                <a:lnTo>
                  <a:pt x="252424" y="104952"/>
                </a:lnTo>
                <a:lnTo>
                  <a:pt x="252552" y="104584"/>
                </a:lnTo>
                <a:lnTo>
                  <a:pt x="252464" y="53136"/>
                </a:lnTo>
                <a:close/>
              </a:path>
              <a:path w="977900" h="125095">
                <a:moveTo>
                  <a:pt x="231305" y="33578"/>
                </a:moveTo>
                <a:lnTo>
                  <a:pt x="208749" y="33578"/>
                </a:lnTo>
                <a:lnTo>
                  <a:pt x="205613" y="33858"/>
                </a:lnTo>
                <a:lnTo>
                  <a:pt x="205130" y="34404"/>
                </a:lnTo>
                <a:lnTo>
                  <a:pt x="234022" y="34404"/>
                </a:lnTo>
                <a:lnTo>
                  <a:pt x="231305" y="33578"/>
                </a:lnTo>
                <a:close/>
              </a:path>
              <a:path w="977900" h="125095">
                <a:moveTo>
                  <a:pt x="328777" y="104952"/>
                </a:moveTo>
                <a:lnTo>
                  <a:pt x="276999" y="104952"/>
                </a:lnTo>
                <a:lnTo>
                  <a:pt x="276999" y="124510"/>
                </a:lnTo>
                <a:lnTo>
                  <a:pt x="328777" y="124510"/>
                </a:lnTo>
                <a:lnTo>
                  <a:pt x="328777" y="104952"/>
                </a:lnTo>
                <a:close/>
              </a:path>
              <a:path w="977900" h="125095">
                <a:moveTo>
                  <a:pt x="309638" y="33578"/>
                </a:moveTo>
                <a:lnTo>
                  <a:pt x="276999" y="33578"/>
                </a:lnTo>
                <a:lnTo>
                  <a:pt x="276999" y="53136"/>
                </a:lnTo>
                <a:lnTo>
                  <a:pt x="289267" y="53136"/>
                </a:lnTo>
                <a:lnTo>
                  <a:pt x="289267" y="104952"/>
                </a:lnTo>
                <a:lnTo>
                  <a:pt x="310502" y="104952"/>
                </a:lnTo>
                <a:lnTo>
                  <a:pt x="310578" y="59448"/>
                </a:lnTo>
                <a:lnTo>
                  <a:pt x="311226" y="57899"/>
                </a:lnTo>
                <a:lnTo>
                  <a:pt x="313651" y="54775"/>
                </a:lnTo>
                <a:lnTo>
                  <a:pt x="315493" y="54000"/>
                </a:lnTo>
                <a:lnTo>
                  <a:pt x="340385" y="54000"/>
                </a:lnTo>
                <a:lnTo>
                  <a:pt x="340385" y="37058"/>
                </a:lnTo>
                <a:lnTo>
                  <a:pt x="308279" y="37058"/>
                </a:lnTo>
                <a:lnTo>
                  <a:pt x="309638" y="33578"/>
                </a:lnTo>
                <a:close/>
              </a:path>
              <a:path w="977900" h="125095">
                <a:moveTo>
                  <a:pt x="340385" y="33578"/>
                </a:moveTo>
                <a:lnTo>
                  <a:pt x="313499" y="33578"/>
                </a:lnTo>
                <a:lnTo>
                  <a:pt x="309727" y="34747"/>
                </a:lnTo>
                <a:lnTo>
                  <a:pt x="308279" y="37058"/>
                </a:lnTo>
                <a:lnTo>
                  <a:pt x="340385" y="37058"/>
                </a:lnTo>
                <a:lnTo>
                  <a:pt x="340385" y="33578"/>
                </a:lnTo>
                <a:close/>
              </a:path>
              <a:path w="977900" h="125095">
                <a:moveTo>
                  <a:pt x="411035" y="0"/>
                </a:moveTo>
                <a:lnTo>
                  <a:pt x="388112" y="0"/>
                </a:lnTo>
                <a:lnTo>
                  <a:pt x="388112" y="22059"/>
                </a:lnTo>
                <a:lnTo>
                  <a:pt x="411035" y="22059"/>
                </a:lnTo>
                <a:lnTo>
                  <a:pt x="411035" y="0"/>
                </a:lnTo>
                <a:close/>
              </a:path>
              <a:path w="977900" h="125095">
                <a:moveTo>
                  <a:pt x="410210" y="33578"/>
                </a:moveTo>
                <a:lnTo>
                  <a:pt x="364299" y="33578"/>
                </a:lnTo>
                <a:lnTo>
                  <a:pt x="364299" y="53136"/>
                </a:lnTo>
                <a:lnTo>
                  <a:pt x="388975" y="53136"/>
                </a:lnTo>
                <a:lnTo>
                  <a:pt x="388975" y="124510"/>
                </a:lnTo>
                <a:lnTo>
                  <a:pt x="435051" y="124510"/>
                </a:lnTo>
                <a:lnTo>
                  <a:pt x="435051" y="104952"/>
                </a:lnTo>
                <a:lnTo>
                  <a:pt x="410210" y="104952"/>
                </a:lnTo>
                <a:lnTo>
                  <a:pt x="410210" y="33578"/>
                </a:lnTo>
                <a:close/>
              </a:path>
              <a:path w="977900" h="125095">
                <a:moveTo>
                  <a:pt x="518820" y="33578"/>
                </a:moveTo>
                <a:lnTo>
                  <a:pt x="483031" y="33578"/>
                </a:lnTo>
                <a:lnTo>
                  <a:pt x="475030" y="36042"/>
                </a:lnTo>
                <a:lnTo>
                  <a:pt x="464337" y="45859"/>
                </a:lnTo>
                <a:lnTo>
                  <a:pt x="461798" y="53136"/>
                </a:lnTo>
                <a:lnTo>
                  <a:pt x="461757" y="104952"/>
                </a:lnTo>
                <a:lnTo>
                  <a:pt x="464312" y="112395"/>
                </a:lnTo>
                <a:lnTo>
                  <a:pt x="474891" y="122097"/>
                </a:lnTo>
                <a:lnTo>
                  <a:pt x="482930" y="124510"/>
                </a:lnTo>
                <a:lnTo>
                  <a:pt x="518820" y="124510"/>
                </a:lnTo>
                <a:lnTo>
                  <a:pt x="518820" y="104952"/>
                </a:lnTo>
                <a:lnTo>
                  <a:pt x="488759" y="104952"/>
                </a:lnTo>
                <a:lnTo>
                  <a:pt x="486422" y="104330"/>
                </a:lnTo>
                <a:lnTo>
                  <a:pt x="483603" y="101815"/>
                </a:lnTo>
                <a:lnTo>
                  <a:pt x="482904" y="99961"/>
                </a:lnTo>
                <a:lnTo>
                  <a:pt x="482904" y="58127"/>
                </a:lnTo>
                <a:lnTo>
                  <a:pt x="483603" y="56286"/>
                </a:lnTo>
                <a:lnTo>
                  <a:pt x="485000" y="55016"/>
                </a:lnTo>
                <a:lnTo>
                  <a:pt x="486422" y="53771"/>
                </a:lnTo>
                <a:lnTo>
                  <a:pt x="488759" y="53136"/>
                </a:lnTo>
                <a:lnTo>
                  <a:pt x="518820" y="53136"/>
                </a:lnTo>
                <a:lnTo>
                  <a:pt x="518820" y="33578"/>
                </a:lnTo>
                <a:close/>
              </a:path>
              <a:path w="977900" h="125095">
                <a:moveTo>
                  <a:pt x="588606" y="33578"/>
                </a:moveTo>
                <a:lnTo>
                  <a:pt x="550113" y="33578"/>
                </a:lnTo>
                <a:lnTo>
                  <a:pt x="550113" y="53136"/>
                </a:lnTo>
                <a:lnTo>
                  <a:pt x="582891" y="53136"/>
                </a:lnTo>
                <a:lnTo>
                  <a:pt x="585203" y="53771"/>
                </a:lnTo>
                <a:lnTo>
                  <a:pt x="588022" y="56286"/>
                </a:lnTo>
                <a:lnTo>
                  <a:pt x="588733" y="58127"/>
                </a:lnTo>
                <a:lnTo>
                  <a:pt x="588733" y="65468"/>
                </a:lnTo>
                <a:lnTo>
                  <a:pt x="571398" y="65468"/>
                </a:lnTo>
                <a:lnTo>
                  <a:pt x="559146" y="67313"/>
                </a:lnTo>
                <a:lnTo>
                  <a:pt x="550395" y="72850"/>
                </a:lnTo>
                <a:lnTo>
                  <a:pt x="545145" y="82077"/>
                </a:lnTo>
                <a:lnTo>
                  <a:pt x="543394" y="94996"/>
                </a:lnTo>
                <a:lnTo>
                  <a:pt x="543394" y="107670"/>
                </a:lnTo>
                <a:lnTo>
                  <a:pt x="545693" y="114376"/>
                </a:lnTo>
                <a:lnTo>
                  <a:pt x="550278" y="118452"/>
                </a:lnTo>
                <a:lnTo>
                  <a:pt x="554875" y="122491"/>
                </a:lnTo>
                <a:lnTo>
                  <a:pt x="561848" y="124510"/>
                </a:lnTo>
                <a:lnTo>
                  <a:pt x="591604" y="124510"/>
                </a:lnTo>
                <a:lnTo>
                  <a:pt x="595033" y="122923"/>
                </a:lnTo>
                <a:lnTo>
                  <a:pt x="596480" y="119761"/>
                </a:lnTo>
                <a:lnTo>
                  <a:pt x="618375" y="119761"/>
                </a:lnTo>
                <a:lnTo>
                  <a:pt x="618375" y="105778"/>
                </a:lnTo>
                <a:lnTo>
                  <a:pt x="613727" y="105778"/>
                </a:lnTo>
                <a:lnTo>
                  <a:pt x="611174" y="105625"/>
                </a:lnTo>
                <a:lnTo>
                  <a:pt x="610247" y="105029"/>
                </a:lnTo>
                <a:lnTo>
                  <a:pt x="567601" y="104952"/>
                </a:lnTo>
                <a:lnTo>
                  <a:pt x="566305" y="104635"/>
                </a:lnTo>
                <a:lnTo>
                  <a:pt x="564997" y="103289"/>
                </a:lnTo>
                <a:lnTo>
                  <a:pt x="564667" y="101981"/>
                </a:lnTo>
                <a:lnTo>
                  <a:pt x="564667" y="89687"/>
                </a:lnTo>
                <a:lnTo>
                  <a:pt x="565264" y="88099"/>
                </a:lnTo>
                <a:lnTo>
                  <a:pt x="567702" y="85648"/>
                </a:lnTo>
                <a:lnTo>
                  <a:pt x="569290" y="85026"/>
                </a:lnTo>
                <a:lnTo>
                  <a:pt x="610019" y="85026"/>
                </a:lnTo>
                <a:lnTo>
                  <a:pt x="610019" y="53505"/>
                </a:lnTo>
                <a:lnTo>
                  <a:pt x="607339" y="45859"/>
                </a:lnTo>
                <a:lnTo>
                  <a:pt x="596620" y="36042"/>
                </a:lnTo>
                <a:lnTo>
                  <a:pt x="588606" y="33578"/>
                </a:lnTo>
                <a:close/>
              </a:path>
              <a:path w="977900" h="125095">
                <a:moveTo>
                  <a:pt x="618375" y="119761"/>
                </a:moveTo>
                <a:lnTo>
                  <a:pt x="596480" y="119761"/>
                </a:lnTo>
                <a:lnTo>
                  <a:pt x="596176" y="120624"/>
                </a:lnTo>
                <a:lnTo>
                  <a:pt x="597128" y="121640"/>
                </a:lnTo>
                <a:lnTo>
                  <a:pt x="601522" y="123939"/>
                </a:lnTo>
                <a:lnTo>
                  <a:pt x="603643" y="124510"/>
                </a:lnTo>
                <a:lnTo>
                  <a:pt x="618375" y="124510"/>
                </a:lnTo>
                <a:lnTo>
                  <a:pt x="618375" y="119761"/>
                </a:lnTo>
                <a:close/>
              </a:path>
              <a:path w="977900" h="125095">
                <a:moveTo>
                  <a:pt x="610019" y="85026"/>
                </a:moveTo>
                <a:lnTo>
                  <a:pt x="588733" y="85026"/>
                </a:lnTo>
                <a:lnTo>
                  <a:pt x="588719" y="101981"/>
                </a:lnTo>
                <a:lnTo>
                  <a:pt x="588530" y="103187"/>
                </a:lnTo>
                <a:lnTo>
                  <a:pt x="587705" y="104597"/>
                </a:lnTo>
                <a:lnTo>
                  <a:pt x="586511" y="104952"/>
                </a:lnTo>
                <a:lnTo>
                  <a:pt x="610200" y="104952"/>
                </a:lnTo>
                <a:lnTo>
                  <a:pt x="610019" y="104660"/>
                </a:lnTo>
                <a:lnTo>
                  <a:pt x="610019" y="85026"/>
                </a:lnTo>
                <a:close/>
              </a:path>
              <a:path w="977900" h="125095">
                <a:moveTo>
                  <a:pt x="678002" y="53136"/>
                </a:moveTo>
                <a:lnTo>
                  <a:pt x="656717" y="53136"/>
                </a:lnTo>
                <a:lnTo>
                  <a:pt x="656717" y="107746"/>
                </a:lnTo>
                <a:lnTo>
                  <a:pt x="658533" y="113411"/>
                </a:lnTo>
                <a:lnTo>
                  <a:pt x="662178" y="117868"/>
                </a:lnTo>
                <a:lnTo>
                  <a:pt x="665835" y="122301"/>
                </a:lnTo>
                <a:lnTo>
                  <a:pt x="671055" y="124510"/>
                </a:lnTo>
                <a:lnTo>
                  <a:pt x="702513" y="124510"/>
                </a:lnTo>
                <a:lnTo>
                  <a:pt x="702513" y="104952"/>
                </a:lnTo>
                <a:lnTo>
                  <a:pt x="680300" y="104952"/>
                </a:lnTo>
                <a:lnTo>
                  <a:pt x="679183" y="104762"/>
                </a:lnTo>
                <a:lnTo>
                  <a:pt x="678688" y="104381"/>
                </a:lnTo>
                <a:lnTo>
                  <a:pt x="678230" y="103974"/>
                </a:lnTo>
                <a:lnTo>
                  <a:pt x="678002" y="103085"/>
                </a:lnTo>
                <a:lnTo>
                  <a:pt x="678002" y="53136"/>
                </a:lnTo>
                <a:close/>
              </a:path>
              <a:path w="977900" h="125095">
                <a:moveTo>
                  <a:pt x="702513" y="33578"/>
                </a:moveTo>
                <a:lnTo>
                  <a:pt x="640765" y="33578"/>
                </a:lnTo>
                <a:lnTo>
                  <a:pt x="640765" y="53136"/>
                </a:lnTo>
                <a:lnTo>
                  <a:pt x="702513" y="53136"/>
                </a:lnTo>
                <a:lnTo>
                  <a:pt x="702513" y="33578"/>
                </a:lnTo>
                <a:close/>
              </a:path>
              <a:path w="977900" h="125095">
                <a:moveTo>
                  <a:pt x="678002" y="13411"/>
                </a:moveTo>
                <a:lnTo>
                  <a:pt x="656717" y="13411"/>
                </a:lnTo>
                <a:lnTo>
                  <a:pt x="656717" y="33578"/>
                </a:lnTo>
                <a:lnTo>
                  <a:pt x="678002" y="33578"/>
                </a:lnTo>
                <a:lnTo>
                  <a:pt x="678002" y="13411"/>
                </a:lnTo>
                <a:close/>
              </a:path>
              <a:path w="977900" h="125095">
                <a:moveTo>
                  <a:pt x="773645" y="0"/>
                </a:moveTo>
                <a:lnTo>
                  <a:pt x="750735" y="0"/>
                </a:lnTo>
                <a:lnTo>
                  <a:pt x="750735" y="22059"/>
                </a:lnTo>
                <a:lnTo>
                  <a:pt x="773645" y="22059"/>
                </a:lnTo>
                <a:lnTo>
                  <a:pt x="773645" y="0"/>
                </a:lnTo>
                <a:close/>
              </a:path>
              <a:path w="977900" h="125095">
                <a:moveTo>
                  <a:pt x="772833" y="33578"/>
                </a:moveTo>
                <a:lnTo>
                  <a:pt x="726909" y="33578"/>
                </a:lnTo>
                <a:lnTo>
                  <a:pt x="726909" y="53136"/>
                </a:lnTo>
                <a:lnTo>
                  <a:pt x="751598" y="53136"/>
                </a:lnTo>
                <a:lnTo>
                  <a:pt x="751598" y="124510"/>
                </a:lnTo>
                <a:lnTo>
                  <a:pt x="797674" y="124510"/>
                </a:lnTo>
                <a:lnTo>
                  <a:pt x="797674" y="104952"/>
                </a:lnTo>
                <a:lnTo>
                  <a:pt x="772833" y="104952"/>
                </a:lnTo>
                <a:lnTo>
                  <a:pt x="772833" y="33578"/>
                </a:lnTo>
                <a:close/>
              </a:path>
              <a:path w="977900" h="125095">
                <a:moveTo>
                  <a:pt x="866279" y="33578"/>
                </a:moveTo>
                <a:lnTo>
                  <a:pt x="839444" y="33578"/>
                </a:lnTo>
                <a:lnTo>
                  <a:pt x="831456" y="36042"/>
                </a:lnTo>
                <a:lnTo>
                  <a:pt x="820737" y="45859"/>
                </a:lnTo>
                <a:lnTo>
                  <a:pt x="818057" y="53505"/>
                </a:lnTo>
                <a:lnTo>
                  <a:pt x="818057" y="104584"/>
                </a:lnTo>
                <a:lnTo>
                  <a:pt x="820737" y="112255"/>
                </a:lnTo>
                <a:lnTo>
                  <a:pt x="831456" y="122072"/>
                </a:lnTo>
                <a:lnTo>
                  <a:pt x="839444" y="124510"/>
                </a:lnTo>
                <a:lnTo>
                  <a:pt x="866279" y="124510"/>
                </a:lnTo>
                <a:lnTo>
                  <a:pt x="874280" y="122072"/>
                </a:lnTo>
                <a:lnTo>
                  <a:pt x="884999" y="112255"/>
                </a:lnTo>
                <a:lnTo>
                  <a:pt x="887550" y="104952"/>
                </a:lnTo>
                <a:lnTo>
                  <a:pt x="845146" y="104952"/>
                </a:lnTo>
                <a:lnTo>
                  <a:pt x="842810" y="104330"/>
                </a:lnTo>
                <a:lnTo>
                  <a:pt x="841387" y="103073"/>
                </a:lnTo>
                <a:lnTo>
                  <a:pt x="840003" y="101815"/>
                </a:lnTo>
                <a:lnTo>
                  <a:pt x="839292" y="99961"/>
                </a:lnTo>
                <a:lnTo>
                  <a:pt x="839292" y="58127"/>
                </a:lnTo>
                <a:lnTo>
                  <a:pt x="840003" y="56286"/>
                </a:lnTo>
                <a:lnTo>
                  <a:pt x="841387" y="55016"/>
                </a:lnTo>
                <a:lnTo>
                  <a:pt x="842810" y="53771"/>
                </a:lnTo>
                <a:lnTo>
                  <a:pt x="845146" y="53136"/>
                </a:lnTo>
                <a:lnTo>
                  <a:pt x="887550" y="53136"/>
                </a:lnTo>
                <a:lnTo>
                  <a:pt x="884999" y="45859"/>
                </a:lnTo>
                <a:lnTo>
                  <a:pt x="874280" y="36042"/>
                </a:lnTo>
                <a:lnTo>
                  <a:pt x="866279" y="33578"/>
                </a:lnTo>
                <a:close/>
              </a:path>
              <a:path w="977900" h="125095">
                <a:moveTo>
                  <a:pt x="887550" y="53136"/>
                </a:moveTo>
                <a:lnTo>
                  <a:pt x="860577" y="53136"/>
                </a:lnTo>
                <a:lnTo>
                  <a:pt x="862914" y="53771"/>
                </a:lnTo>
                <a:lnTo>
                  <a:pt x="865733" y="56286"/>
                </a:lnTo>
                <a:lnTo>
                  <a:pt x="866444" y="58127"/>
                </a:lnTo>
                <a:lnTo>
                  <a:pt x="866444" y="99961"/>
                </a:lnTo>
                <a:lnTo>
                  <a:pt x="865733" y="101815"/>
                </a:lnTo>
                <a:lnTo>
                  <a:pt x="862914" y="104330"/>
                </a:lnTo>
                <a:lnTo>
                  <a:pt x="860577" y="104952"/>
                </a:lnTo>
                <a:lnTo>
                  <a:pt x="887550" y="104952"/>
                </a:lnTo>
                <a:lnTo>
                  <a:pt x="887679" y="104584"/>
                </a:lnTo>
                <a:lnTo>
                  <a:pt x="887679" y="53505"/>
                </a:lnTo>
                <a:lnTo>
                  <a:pt x="887550" y="53136"/>
                </a:lnTo>
                <a:close/>
              </a:path>
              <a:path w="977900" h="125095">
                <a:moveTo>
                  <a:pt x="929792" y="33578"/>
                </a:moveTo>
                <a:lnTo>
                  <a:pt x="909370" y="33578"/>
                </a:lnTo>
                <a:lnTo>
                  <a:pt x="909370" y="124510"/>
                </a:lnTo>
                <a:lnTo>
                  <a:pt x="930643" y="124510"/>
                </a:lnTo>
                <a:lnTo>
                  <a:pt x="930643" y="57556"/>
                </a:lnTo>
                <a:lnTo>
                  <a:pt x="931227" y="56286"/>
                </a:lnTo>
                <a:lnTo>
                  <a:pt x="932370" y="55016"/>
                </a:lnTo>
                <a:lnTo>
                  <a:pt x="933526" y="53771"/>
                </a:lnTo>
                <a:lnTo>
                  <a:pt x="935418" y="53136"/>
                </a:lnTo>
                <a:lnTo>
                  <a:pt x="977667" y="53136"/>
                </a:lnTo>
                <a:lnTo>
                  <a:pt x="975245" y="45872"/>
                </a:lnTo>
                <a:lnTo>
                  <a:pt x="966078" y="37058"/>
                </a:lnTo>
                <a:lnTo>
                  <a:pt x="928268" y="37058"/>
                </a:lnTo>
                <a:lnTo>
                  <a:pt x="929792" y="33578"/>
                </a:lnTo>
                <a:close/>
              </a:path>
              <a:path w="977900" h="125095">
                <a:moveTo>
                  <a:pt x="977667" y="53136"/>
                </a:moveTo>
                <a:lnTo>
                  <a:pt x="951547" y="53136"/>
                </a:lnTo>
                <a:lnTo>
                  <a:pt x="953376" y="53771"/>
                </a:lnTo>
                <a:lnTo>
                  <a:pt x="954633" y="55067"/>
                </a:lnTo>
                <a:lnTo>
                  <a:pt x="955916" y="56349"/>
                </a:lnTo>
                <a:lnTo>
                  <a:pt x="956564" y="58178"/>
                </a:lnTo>
                <a:lnTo>
                  <a:pt x="956564" y="124510"/>
                </a:lnTo>
                <a:lnTo>
                  <a:pt x="977798" y="124510"/>
                </a:lnTo>
                <a:lnTo>
                  <a:pt x="977798" y="53530"/>
                </a:lnTo>
                <a:lnTo>
                  <a:pt x="977667" y="53136"/>
                </a:lnTo>
                <a:close/>
              </a:path>
              <a:path w="977900" h="125095">
                <a:moveTo>
                  <a:pt x="957465" y="33578"/>
                </a:moveTo>
                <a:lnTo>
                  <a:pt x="933462" y="33578"/>
                </a:lnTo>
                <a:lnTo>
                  <a:pt x="929640" y="34747"/>
                </a:lnTo>
                <a:lnTo>
                  <a:pt x="928268" y="37058"/>
                </a:lnTo>
                <a:lnTo>
                  <a:pt x="966078" y="37058"/>
                </a:lnTo>
                <a:lnTo>
                  <a:pt x="965022" y="36042"/>
                </a:lnTo>
                <a:lnTo>
                  <a:pt x="957465" y="335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204514" y="4602169"/>
            <a:ext cx="3289300" cy="42735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300" spc="14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r>
              <a:rPr dirty="0" sz="1300" spc="3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229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1300" spc="3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30">
                <a:solidFill>
                  <a:srgbClr val="FFFFFF"/>
                </a:solidFill>
                <a:latin typeface="Microsoft Sans Serif"/>
                <a:cs typeface="Microsoft Sans Serif"/>
              </a:rPr>
              <a:t>essential</a:t>
            </a:r>
            <a:r>
              <a:rPr dirty="0" sz="1300" spc="3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9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1300" spc="38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40">
                <a:solidFill>
                  <a:srgbClr val="FFFFFF"/>
                </a:solidFill>
                <a:latin typeface="Microsoft Sans Serif"/>
                <a:cs typeface="Microsoft Sans Serif"/>
              </a:rPr>
              <a:t>thruster</a:t>
            </a:r>
            <a:endParaRPr sz="13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300" spc="345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dirty="0" sz="1300" spc="3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300" spc="3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component</a:t>
            </a:r>
            <a:r>
              <a:rPr dirty="0" sz="1300" spc="3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50">
                <a:solidFill>
                  <a:srgbClr val="FFFFFF"/>
                </a:solidFill>
                <a:latin typeface="Microsoft Sans Serif"/>
                <a:cs typeface="Microsoft Sans Serif"/>
              </a:rPr>
              <a:t>replacements</a:t>
            </a:r>
            <a:r>
              <a:rPr dirty="0" sz="1300" spc="3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25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940839" y="5002219"/>
            <a:ext cx="6462395" cy="4273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5"/>
              </a:spcBef>
            </a:pPr>
            <a:r>
              <a:rPr dirty="0" sz="1300" spc="85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dirty="0" sz="1300" spc="3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10">
                <a:solidFill>
                  <a:srgbClr val="FFFFFF"/>
                </a:solidFill>
                <a:latin typeface="Microsoft Sans Serif"/>
                <a:cs typeface="Microsoft Sans Serif"/>
              </a:rPr>
              <a:t>detect</a:t>
            </a:r>
            <a:r>
              <a:rPr dirty="0" sz="1300" spc="3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85">
                <a:solidFill>
                  <a:srgbClr val="FFFFFF"/>
                </a:solidFill>
                <a:latin typeface="Microsoft Sans Serif"/>
                <a:cs typeface="Microsoft Sans Serif"/>
              </a:rPr>
              <a:t>issues</a:t>
            </a:r>
            <a:r>
              <a:rPr dirty="0" sz="1300" spc="3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9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dirty="0" sz="1300" spc="3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9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dirty="0" sz="1300" spc="3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25">
                <a:solidFill>
                  <a:srgbClr val="FFFFFF"/>
                </a:solidFill>
                <a:latin typeface="Microsoft Sans Serif"/>
                <a:cs typeface="Microsoft Sans Serif"/>
              </a:rPr>
              <a:t>escalate.</a:t>
            </a:r>
            <a:r>
              <a:rPr dirty="0" sz="1300" spc="3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300" spc="3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65">
                <a:solidFill>
                  <a:srgbClr val="FFFFFF"/>
                </a:solidFill>
                <a:latin typeface="Microsoft Sans Serif"/>
                <a:cs typeface="Microsoft Sans Serif"/>
              </a:rPr>
              <a:t>well-</a:t>
            </a:r>
            <a:r>
              <a:rPr dirty="0" sz="1300" spc="125">
                <a:solidFill>
                  <a:srgbClr val="FFFFFF"/>
                </a:solidFill>
                <a:latin typeface="Microsoft Sans Serif"/>
                <a:cs typeface="Microsoft Sans Serif"/>
              </a:rPr>
              <a:t>structured</a:t>
            </a:r>
            <a:r>
              <a:rPr dirty="0" sz="1300" spc="3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-10">
                <a:solidFill>
                  <a:srgbClr val="FFFFFF"/>
                </a:solidFill>
                <a:latin typeface="Microsoft Sans Serif"/>
                <a:cs typeface="Microsoft Sans Serif"/>
              </a:rPr>
              <a:t>maintenance </a:t>
            </a:r>
            <a:r>
              <a:rPr dirty="0" sz="1300" spc="50">
                <a:solidFill>
                  <a:srgbClr val="FFFFFF"/>
                </a:solidFill>
                <a:latin typeface="Microsoft Sans Serif"/>
                <a:cs typeface="Microsoft Sans Serif"/>
              </a:rPr>
              <a:t>schedule</a:t>
            </a:r>
            <a:r>
              <a:rPr dirty="0" sz="1300" spc="8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ensures</a:t>
            </a:r>
            <a:r>
              <a:rPr dirty="0" sz="1300" spc="9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300" spc="100">
                <a:solidFill>
                  <a:srgbClr val="FFFFFF"/>
                </a:solidFill>
                <a:latin typeface="Microsoft Sans Serif"/>
                <a:cs typeface="Microsoft Sans Serif"/>
              </a:rPr>
              <a:t>optimal</a:t>
            </a:r>
            <a:r>
              <a:rPr dirty="0" sz="1300" spc="8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dirty="0" sz="1300" spc="9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300" spc="8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300" spc="55">
                <a:solidFill>
                  <a:srgbClr val="FFFFFF"/>
                </a:solidFill>
                <a:latin typeface="Microsoft Sans Serif"/>
                <a:cs typeface="Microsoft Sans Serif"/>
              </a:rPr>
              <a:t>minimizes</a:t>
            </a:r>
            <a:r>
              <a:rPr dirty="0" sz="1300" spc="9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unexpected</a:t>
            </a:r>
            <a:r>
              <a:rPr dirty="0" sz="1300" spc="8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300" spc="185">
                <a:solidFill>
                  <a:srgbClr val="FFFFFF"/>
                </a:solidFill>
                <a:latin typeface="Microsoft Sans Serif"/>
                <a:cs typeface="Microsoft Sans Serif"/>
              </a:rPr>
              <a:t>failures.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380" y="455741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105"/>
              </a:spcBef>
              <a:tabLst>
                <a:tab pos="855344" algn="l"/>
                <a:tab pos="1487170" algn="l"/>
                <a:tab pos="3805554" algn="l"/>
              </a:tabLst>
            </a:pPr>
            <a:r>
              <a:rPr dirty="0" spc="-25"/>
              <a:t>Use</a:t>
            </a:r>
            <a:r>
              <a:rPr dirty="0"/>
              <a:t>	</a:t>
            </a:r>
            <a:r>
              <a:rPr dirty="0" spc="350"/>
              <a:t>of</a:t>
            </a:r>
            <a:r>
              <a:rPr dirty="0"/>
              <a:t>	</a:t>
            </a:r>
            <a:r>
              <a:rPr dirty="0" spc="55"/>
              <a:t>Technology</a:t>
            </a:r>
            <a:r>
              <a:rPr dirty="0"/>
              <a:t>	</a:t>
            </a:r>
            <a:r>
              <a:rPr dirty="0" spc="430"/>
              <a:t>in </a:t>
            </a:r>
            <a:r>
              <a:rPr dirty="0" spc="45"/>
              <a:t>Maintenance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293516" y="3170834"/>
            <a:ext cx="4455160" cy="205740"/>
          </a:xfrm>
          <a:custGeom>
            <a:avLst/>
            <a:gdLst/>
            <a:ahLst/>
            <a:cxnLst/>
            <a:rect l="l" t="t" r="r" b="b"/>
            <a:pathLst>
              <a:path w="4455159" h="205739">
                <a:moveTo>
                  <a:pt x="82753" y="45008"/>
                </a:moveTo>
                <a:lnTo>
                  <a:pt x="49898" y="45008"/>
                </a:lnTo>
                <a:lnTo>
                  <a:pt x="49898" y="17970"/>
                </a:lnTo>
                <a:lnTo>
                  <a:pt x="21374" y="17970"/>
                </a:lnTo>
                <a:lnTo>
                  <a:pt x="21374" y="45008"/>
                </a:lnTo>
                <a:lnTo>
                  <a:pt x="0" y="45008"/>
                </a:lnTo>
                <a:lnTo>
                  <a:pt x="0" y="71221"/>
                </a:lnTo>
                <a:lnTo>
                  <a:pt x="21374" y="71221"/>
                </a:lnTo>
                <a:lnTo>
                  <a:pt x="21374" y="144411"/>
                </a:lnTo>
                <a:lnTo>
                  <a:pt x="23812" y="152019"/>
                </a:lnTo>
                <a:lnTo>
                  <a:pt x="28689" y="157988"/>
                </a:lnTo>
                <a:lnTo>
                  <a:pt x="33591" y="163918"/>
                </a:lnTo>
                <a:lnTo>
                  <a:pt x="40589" y="166890"/>
                </a:lnTo>
                <a:lnTo>
                  <a:pt x="82753" y="166890"/>
                </a:lnTo>
                <a:lnTo>
                  <a:pt x="82753" y="140677"/>
                </a:lnTo>
                <a:lnTo>
                  <a:pt x="52997" y="140677"/>
                </a:lnTo>
                <a:lnTo>
                  <a:pt x="51485" y="140423"/>
                </a:lnTo>
                <a:lnTo>
                  <a:pt x="50825" y="139903"/>
                </a:lnTo>
                <a:lnTo>
                  <a:pt x="50215" y="139357"/>
                </a:lnTo>
                <a:lnTo>
                  <a:pt x="49898" y="138163"/>
                </a:lnTo>
                <a:lnTo>
                  <a:pt x="49898" y="71221"/>
                </a:lnTo>
                <a:lnTo>
                  <a:pt x="82753" y="71221"/>
                </a:lnTo>
                <a:lnTo>
                  <a:pt x="82753" y="45008"/>
                </a:lnTo>
                <a:close/>
              </a:path>
              <a:path w="4455159" h="205739">
                <a:moveTo>
                  <a:pt x="206971" y="84569"/>
                </a:moveTo>
                <a:lnTo>
                  <a:pt x="206375" y="75768"/>
                </a:lnTo>
                <a:lnTo>
                  <a:pt x="206209" y="74980"/>
                </a:lnTo>
                <a:lnTo>
                  <a:pt x="205346" y="71221"/>
                </a:lnTo>
                <a:lnTo>
                  <a:pt x="204571" y="67818"/>
                </a:lnTo>
                <a:lnTo>
                  <a:pt x="178943" y="45821"/>
                </a:lnTo>
                <a:lnTo>
                  <a:pt x="178943" y="77431"/>
                </a:lnTo>
                <a:lnTo>
                  <a:pt x="178943" y="92265"/>
                </a:lnTo>
                <a:lnTo>
                  <a:pt x="147066" y="92265"/>
                </a:lnTo>
                <a:lnTo>
                  <a:pt x="147091" y="77431"/>
                </a:lnTo>
                <a:lnTo>
                  <a:pt x="147726" y="74980"/>
                </a:lnTo>
                <a:lnTo>
                  <a:pt x="150368" y="71970"/>
                </a:lnTo>
                <a:lnTo>
                  <a:pt x="153022" y="71221"/>
                </a:lnTo>
                <a:lnTo>
                  <a:pt x="172694" y="71221"/>
                </a:lnTo>
                <a:lnTo>
                  <a:pt x="174815" y="72047"/>
                </a:lnTo>
                <a:lnTo>
                  <a:pt x="178117" y="75298"/>
                </a:lnTo>
                <a:lnTo>
                  <a:pt x="178943" y="77431"/>
                </a:lnTo>
                <a:lnTo>
                  <a:pt x="178943" y="45821"/>
                </a:lnTo>
                <a:lnTo>
                  <a:pt x="178346" y="45656"/>
                </a:lnTo>
                <a:lnTo>
                  <a:pt x="169875" y="45008"/>
                </a:lnTo>
                <a:lnTo>
                  <a:pt x="159270" y="45008"/>
                </a:lnTo>
                <a:lnTo>
                  <a:pt x="124040" y="60299"/>
                </a:lnTo>
                <a:lnTo>
                  <a:pt x="118605" y="126225"/>
                </a:lnTo>
                <a:lnTo>
                  <a:pt x="119265" y="136093"/>
                </a:lnTo>
                <a:lnTo>
                  <a:pt x="151396" y="166293"/>
                </a:lnTo>
                <a:lnTo>
                  <a:pt x="161518" y="166890"/>
                </a:lnTo>
                <a:lnTo>
                  <a:pt x="199771" y="166890"/>
                </a:lnTo>
                <a:lnTo>
                  <a:pt x="199771" y="140677"/>
                </a:lnTo>
                <a:lnTo>
                  <a:pt x="154901" y="140677"/>
                </a:lnTo>
                <a:lnTo>
                  <a:pt x="151777" y="139839"/>
                </a:lnTo>
                <a:lnTo>
                  <a:pt x="149872" y="138150"/>
                </a:lnTo>
                <a:lnTo>
                  <a:pt x="148005" y="136461"/>
                </a:lnTo>
                <a:lnTo>
                  <a:pt x="147066" y="133985"/>
                </a:lnTo>
                <a:lnTo>
                  <a:pt x="147066" y="118478"/>
                </a:lnTo>
                <a:lnTo>
                  <a:pt x="206971" y="118478"/>
                </a:lnTo>
                <a:lnTo>
                  <a:pt x="206971" y="92265"/>
                </a:lnTo>
                <a:lnTo>
                  <a:pt x="206971" y="84569"/>
                </a:lnTo>
                <a:close/>
              </a:path>
              <a:path w="4455159" h="205739">
                <a:moveTo>
                  <a:pt x="322605" y="45008"/>
                </a:moveTo>
                <a:lnTo>
                  <a:pt x="288912" y="45008"/>
                </a:lnTo>
                <a:lnTo>
                  <a:pt x="278853" y="45631"/>
                </a:lnTo>
                <a:lnTo>
                  <a:pt x="246659" y="75907"/>
                </a:lnTo>
                <a:lnTo>
                  <a:pt x="245999" y="85674"/>
                </a:lnTo>
                <a:lnTo>
                  <a:pt x="245999" y="126225"/>
                </a:lnTo>
                <a:lnTo>
                  <a:pt x="262610" y="161429"/>
                </a:lnTo>
                <a:lnTo>
                  <a:pt x="288912" y="166890"/>
                </a:lnTo>
                <a:lnTo>
                  <a:pt x="322605" y="166890"/>
                </a:lnTo>
                <a:lnTo>
                  <a:pt x="322605" y="140677"/>
                </a:lnTo>
                <a:lnTo>
                  <a:pt x="282308" y="140677"/>
                </a:lnTo>
                <a:lnTo>
                  <a:pt x="279171" y="139839"/>
                </a:lnTo>
                <a:lnTo>
                  <a:pt x="277266" y="138150"/>
                </a:lnTo>
                <a:lnTo>
                  <a:pt x="275399" y="136461"/>
                </a:lnTo>
                <a:lnTo>
                  <a:pt x="274459" y="133985"/>
                </a:lnTo>
                <a:lnTo>
                  <a:pt x="274459" y="77901"/>
                </a:lnTo>
                <a:lnTo>
                  <a:pt x="275399" y="75438"/>
                </a:lnTo>
                <a:lnTo>
                  <a:pt x="277266" y="73748"/>
                </a:lnTo>
                <a:lnTo>
                  <a:pt x="279171" y="72059"/>
                </a:lnTo>
                <a:lnTo>
                  <a:pt x="282308" y="71221"/>
                </a:lnTo>
                <a:lnTo>
                  <a:pt x="322605" y="71221"/>
                </a:lnTo>
                <a:lnTo>
                  <a:pt x="322605" y="45008"/>
                </a:lnTo>
                <a:close/>
              </a:path>
              <a:path w="4455159" h="205739">
                <a:moveTo>
                  <a:pt x="451751" y="85674"/>
                </a:moveTo>
                <a:lnTo>
                  <a:pt x="435724" y="50584"/>
                </a:lnTo>
                <a:lnTo>
                  <a:pt x="411086" y="45008"/>
                </a:lnTo>
                <a:lnTo>
                  <a:pt x="393026" y="45008"/>
                </a:lnTo>
                <a:lnTo>
                  <a:pt x="388835" y="45377"/>
                </a:lnTo>
                <a:lnTo>
                  <a:pt x="388175" y="46113"/>
                </a:lnTo>
                <a:lnTo>
                  <a:pt x="388556" y="0"/>
                </a:lnTo>
                <a:lnTo>
                  <a:pt x="360045" y="0"/>
                </a:lnTo>
                <a:lnTo>
                  <a:pt x="360045" y="166890"/>
                </a:lnTo>
                <a:lnTo>
                  <a:pt x="388556" y="166890"/>
                </a:lnTo>
                <a:lnTo>
                  <a:pt x="388632" y="76746"/>
                </a:lnTo>
                <a:lnTo>
                  <a:pt x="389432" y="75158"/>
                </a:lnTo>
                <a:lnTo>
                  <a:pt x="392518" y="72009"/>
                </a:lnTo>
                <a:lnTo>
                  <a:pt x="395020" y="71221"/>
                </a:lnTo>
                <a:lnTo>
                  <a:pt x="416560" y="71221"/>
                </a:lnTo>
                <a:lnTo>
                  <a:pt x="419023" y="72072"/>
                </a:lnTo>
                <a:lnTo>
                  <a:pt x="420700" y="73799"/>
                </a:lnTo>
                <a:lnTo>
                  <a:pt x="422427" y="75526"/>
                </a:lnTo>
                <a:lnTo>
                  <a:pt x="423291" y="77978"/>
                </a:lnTo>
                <a:lnTo>
                  <a:pt x="423291" y="166890"/>
                </a:lnTo>
                <a:lnTo>
                  <a:pt x="451751" y="166890"/>
                </a:lnTo>
                <a:lnTo>
                  <a:pt x="451751" y="85674"/>
                </a:lnTo>
                <a:close/>
              </a:path>
              <a:path w="4455159" h="205739">
                <a:moveTo>
                  <a:pt x="573265" y="85674"/>
                </a:moveTo>
                <a:lnTo>
                  <a:pt x="572617" y="75933"/>
                </a:lnTo>
                <a:lnTo>
                  <a:pt x="571538" y="71221"/>
                </a:lnTo>
                <a:lnTo>
                  <a:pt x="570699" y="67551"/>
                </a:lnTo>
                <a:lnTo>
                  <a:pt x="532599" y="45008"/>
                </a:lnTo>
                <a:lnTo>
                  <a:pt x="513854" y="45008"/>
                </a:lnTo>
                <a:lnTo>
                  <a:pt x="508723" y="46570"/>
                </a:lnTo>
                <a:lnTo>
                  <a:pt x="506895" y="49682"/>
                </a:lnTo>
                <a:lnTo>
                  <a:pt x="508914" y="45008"/>
                </a:lnTo>
                <a:lnTo>
                  <a:pt x="481558" y="45008"/>
                </a:lnTo>
                <a:lnTo>
                  <a:pt x="481558" y="166890"/>
                </a:lnTo>
                <a:lnTo>
                  <a:pt x="510070" y="166890"/>
                </a:lnTo>
                <a:lnTo>
                  <a:pt x="510070" y="77152"/>
                </a:lnTo>
                <a:lnTo>
                  <a:pt x="510844" y="75438"/>
                </a:lnTo>
                <a:lnTo>
                  <a:pt x="513918" y="72059"/>
                </a:lnTo>
                <a:lnTo>
                  <a:pt x="516470" y="71221"/>
                </a:lnTo>
                <a:lnTo>
                  <a:pt x="538073" y="71221"/>
                </a:lnTo>
                <a:lnTo>
                  <a:pt x="540537" y="72072"/>
                </a:lnTo>
                <a:lnTo>
                  <a:pt x="543941" y="75526"/>
                </a:lnTo>
                <a:lnTo>
                  <a:pt x="544804" y="77978"/>
                </a:lnTo>
                <a:lnTo>
                  <a:pt x="544804" y="166890"/>
                </a:lnTo>
                <a:lnTo>
                  <a:pt x="573265" y="166890"/>
                </a:lnTo>
                <a:lnTo>
                  <a:pt x="573265" y="85674"/>
                </a:lnTo>
                <a:close/>
              </a:path>
              <a:path w="4455159" h="205739">
                <a:moveTo>
                  <a:pt x="695490" y="85674"/>
                </a:moveTo>
                <a:lnTo>
                  <a:pt x="694817" y="75907"/>
                </a:lnTo>
                <a:lnTo>
                  <a:pt x="693686" y="71221"/>
                </a:lnTo>
                <a:lnTo>
                  <a:pt x="692797" y="67513"/>
                </a:lnTo>
                <a:lnTo>
                  <a:pt x="667029" y="46583"/>
                </a:lnTo>
                <a:lnTo>
                  <a:pt x="667029" y="77901"/>
                </a:lnTo>
                <a:lnTo>
                  <a:pt x="667029" y="133985"/>
                </a:lnTo>
                <a:lnTo>
                  <a:pt x="666076" y="136461"/>
                </a:lnTo>
                <a:lnTo>
                  <a:pt x="664171" y="138150"/>
                </a:lnTo>
                <a:lnTo>
                  <a:pt x="662305" y="139839"/>
                </a:lnTo>
                <a:lnTo>
                  <a:pt x="659180" y="140677"/>
                </a:lnTo>
                <a:lnTo>
                  <a:pt x="638492" y="140677"/>
                </a:lnTo>
                <a:lnTo>
                  <a:pt x="635368" y="139839"/>
                </a:lnTo>
                <a:lnTo>
                  <a:pt x="631583" y="136461"/>
                </a:lnTo>
                <a:lnTo>
                  <a:pt x="630656" y="133985"/>
                </a:lnTo>
                <a:lnTo>
                  <a:pt x="630656" y="77901"/>
                </a:lnTo>
                <a:lnTo>
                  <a:pt x="631583" y="75438"/>
                </a:lnTo>
                <a:lnTo>
                  <a:pt x="635368" y="72059"/>
                </a:lnTo>
                <a:lnTo>
                  <a:pt x="638492" y="71221"/>
                </a:lnTo>
                <a:lnTo>
                  <a:pt x="659180" y="71221"/>
                </a:lnTo>
                <a:lnTo>
                  <a:pt x="662305" y="72059"/>
                </a:lnTo>
                <a:lnTo>
                  <a:pt x="664171" y="73748"/>
                </a:lnTo>
                <a:lnTo>
                  <a:pt x="666076" y="75438"/>
                </a:lnTo>
                <a:lnTo>
                  <a:pt x="667029" y="77901"/>
                </a:lnTo>
                <a:lnTo>
                  <a:pt x="667029" y="46583"/>
                </a:lnTo>
                <a:lnTo>
                  <a:pt x="662571" y="45631"/>
                </a:lnTo>
                <a:lnTo>
                  <a:pt x="652526" y="45008"/>
                </a:lnTo>
                <a:lnTo>
                  <a:pt x="645109" y="45008"/>
                </a:lnTo>
                <a:lnTo>
                  <a:pt x="608241" y="60515"/>
                </a:lnTo>
                <a:lnTo>
                  <a:pt x="602183" y="85674"/>
                </a:lnTo>
                <a:lnTo>
                  <a:pt x="602183" y="126225"/>
                </a:lnTo>
                <a:lnTo>
                  <a:pt x="618998" y="161366"/>
                </a:lnTo>
                <a:lnTo>
                  <a:pt x="645109" y="166890"/>
                </a:lnTo>
                <a:lnTo>
                  <a:pt x="652526" y="166890"/>
                </a:lnTo>
                <a:lnTo>
                  <a:pt x="689432" y="151422"/>
                </a:lnTo>
                <a:lnTo>
                  <a:pt x="693686" y="140677"/>
                </a:lnTo>
                <a:lnTo>
                  <a:pt x="694817" y="136004"/>
                </a:lnTo>
                <a:lnTo>
                  <a:pt x="695490" y="126225"/>
                </a:lnTo>
                <a:lnTo>
                  <a:pt x="695490" y="85674"/>
                </a:lnTo>
                <a:close/>
              </a:path>
              <a:path w="4455159" h="205739">
                <a:moveTo>
                  <a:pt x="820140" y="140677"/>
                </a:moveTo>
                <a:lnTo>
                  <a:pt x="783869" y="140677"/>
                </a:lnTo>
                <a:lnTo>
                  <a:pt x="782916" y="140589"/>
                </a:lnTo>
                <a:lnTo>
                  <a:pt x="782662" y="140398"/>
                </a:lnTo>
                <a:lnTo>
                  <a:pt x="782447" y="140182"/>
                </a:lnTo>
                <a:lnTo>
                  <a:pt x="782332" y="0"/>
                </a:lnTo>
                <a:lnTo>
                  <a:pt x="720801" y="0"/>
                </a:lnTo>
                <a:lnTo>
                  <a:pt x="720801" y="26212"/>
                </a:lnTo>
                <a:lnTo>
                  <a:pt x="753872" y="26212"/>
                </a:lnTo>
                <a:lnTo>
                  <a:pt x="753872" y="148844"/>
                </a:lnTo>
                <a:lnTo>
                  <a:pt x="756259" y="155676"/>
                </a:lnTo>
                <a:lnTo>
                  <a:pt x="765784" y="164655"/>
                </a:lnTo>
                <a:lnTo>
                  <a:pt x="771321" y="166890"/>
                </a:lnTo>
                <a:lnTo>
                  <a:pt x="820140" y="166890"/>
                </a:lnTo>
                <a:lnTo>
                  <a:pt x="820140" y="140677"/>
                </a:lnTo>
                <a:close/>
              </a:path>
              <a:path w="4455159" h="205739">
                <a:moveTo>
                  <a:pt x="938530" y="85674"/>
                </a:moveTo>
                <a:lnTo>
                  <a:pt x="921702" y="50584"/>
                </a:lnTo>
                <a:lnTo>
                  <a:pt x="910056" y="46583"/>
                </a:lnTo>
                <a:lnTo>
                  <a:pt x="910056" y="77901"/>
                </a:lnTo>
                <a:lnTo>
                  <a:pt x="910056" y="133985"/>
                </a:lnTo>
                <a:lnTo>
                  <a:pt x="909104" y="136461"/>
                </a:lnTo>
                <a:lnTo>
                  <a:pt x="907199" y="138150"/>
                </a:lnTo>
                <a:lnTo>
                  <a:pt x="905332" y="139839"/>
                </a:lnTo>
                <a:lnTo>
                  <a:pt x="902195" y="140677"/>
                </a:lnTo>
                <a:lnTo>
                  <a:pt x="881519" y="140677"/>
                </a:lnTo>
                <a:lnTo>
                  <a:pt x="878382" y="139839"/>
                </a:lnTo>
                <a:lnTo>
                  <a:pt x="876477" y="138150"/>
                </a:lnTo>
                <a:lnTo>
                  <a:pt x="874623" y="136461"/>
                </a:lnTo>
                <a:lnTo>
                  <a:pt x="873683" y="133985"/>
                </a:lnTo>
                <a:lnTo>
                  <a:pt x="873683" y="77901"/>
                </a:lnTo>
                <a:lnTo>
                  <a:pt x="874623" y="75438"/>
                </a:lnTo>
                <a:lnTo>
                  <a:pt x="876477" y="73748"/>
                </a:lnTo>
                <a:lnTo>
                  <a:pt x="878382" y="72059"/>
                </a:lnTo>
                <a:lnTo>
                  <a:pt x="881519" y="71221"/>
                </a:lnTo>
                <a:lnTo>
                  <a:pt x="902195" y="71221"/>
                </a:lnTo>
                <a:lnTo>
                  <a:pt x="905332" y="72059"/>
                </a:lnTo>
                <a:lnTo>
                  <a:pt x="907199" y="73748"/>
                </a:lnTo>
                <a:lnTo>
                  <a:pt x="909104" y="75438"/>
                </a:lnTo>
                <a:lnTo>
                  <a:pt x="910056" y="77901"/>
                </a:lnTo>
                <a:lnTo>
                  <a:pt x="910056" y="46583"/>
                </a:lnTo>
                <a:lnTo>
                  <a:pt x="905598" y="45631"/>
                </a:lnTo>
                <a:lnTo>
                  <a:pt x="895553" y="45008"/>
                </a:lnTo>
                <a:lnTo>
                  <a:pt x="888136" y="45008"/>
                </a:lnTo>
                <a:lnTo>
                  <a:pt x="851281" y="60515"/>
                </a:lnTo>
                <a:lnTo>
                  <a:pt x="845223" y="85674"/>
                </a:lnTo>
                <a:lnTo>
                  <a:pt x="845223" y="126225"/>
                </a:lnTo>
                <a:lnTo>
                  <a:pt x="862037" y="161366"/>
                </a:lnTo>
                <a:lnTo>
                  <a:pt x="888136" y="166890"/>
                </a:lnTo>
                <a:lnTo>
                  <a:pt x="895553" y="166890"/>
                </a:lnTo>
                <a:lnTo>
                  <a:pt x="932459" y="151422"/>
                </a:lnTo>
                <a:lnTo>
                  <a:pt x="938530" y="126225"/>
                </a:lnTo>
                <a:lnTo>
                  <a:pt x="938530" y="85674"/>
                </a:lnTo>
                <a:close/>
              </a:path>
              <a:path w="4455159" h="205739">
                <a:moveTo>
                  <a:pt x="1062520" y="167386"/>
                </a:moveTo>
                <a:lnTo>
                  <a:pt x="1038682" y="134531"/>
                </a:lnTo>
                <a:lnTo>
                  <a:pt x="1020254" y="132321"/>
                </a:lnTo>
                <a:lnTo>
                  <a:pt x="1007338" y="132321"/>
                </a:lnTo>
                <a:lnTo>
                  <a:pt x="1007338" y="131991"/>
                </a:lnTo>
                <a:lnTo>
                  <a:pt x="1020699" y="131991"/>
                </a:lnTo>
                <a:lnTo>
                  <a:pt x="1028915" y="131318"/>
                </a:lnTo>
                <a:lnTo>
                  <a:pt x="1057046" y="105778"/>
                </a:lnTo>
                <a:lnTo>
                  <a:pt x="1058329" y="100647"/>
                </a:lnTo>
                <a:lnTo>
                  <a:pt x="1058443" y="100126"/>
                </a:lnTo>
                <a:lnTo>
                  <a:pt x="1059103" y="91338"/>
                </a:lnTo>
                <a:lnTo>
                  <a:pt x="1059103" y="71221"/>
                </a:lnTo>
                <a:lnTo>
                  <a:pt x="1059103" y="45008"/>
                </a:lnTo>
                <a:lnTo>
                  <a:pt x="1030643" y="45008"/>
                </a:lnTo>
                <a:lnTo>
                  <a:pt x="1030643" y="71221"/>
                </a:lnTo>
                <a:lnTo>
                  <a:pt x="1030643" y="96278"/>
                </a:lnTo>
                <a:lnTo>
                  <a:pt x="1030452" y="98513"/>
                </a:lnTo>
                <a:lnTo>
                  <a:pt x="1029538" y="100647"/>
                </a:lnTo>
                <a:lnTo>
                  <a:pt x="1026248" y="104762"/>
                </a:lnTo>
                <a:lnTo>
                  <a:pt x="1023848" y="105778"/>
                </a:lnTo>
                <a:lnTo>
                  <a:pt x="1000569" y="105778"/>
                </a:lnTo>
                <a:lnTo>
                  <a:pt x="997432" y="104940"/>
                </a:lnTo>
                <a:lnTo>
                  <a:pt x="993660" y="101574"/>
                </a:lnTo>
                <a:lnTo>
                  <a:pt x="992720" y="99098"/>
                </a:lnTo>
                <a:lnTo>
                  <a:pt x="992720" y="77901"/>
                </a:lnTo>
                <a:lnTo>
                  <a:pt x="993660" y="75438"/>
                </a:lnTo>
                <a:lnTo>
                  <a:pt x="995527" y="73748"/>
                </a:lnTo>
                <a:lnTo>
                  <a:pt x="997432" y="72059"/>
                </a:lnTo>
                <a:lnTo>
                  <a:pt x="1000569" y="71221"/>
                </a:lnTo>
                <a:lnTo>
                  <a:pt x="1030643" y="71221"/>
                </a:lnTo>
                <a:lnTo>
                  <a:pt x="1030643" y="45008"/>
                </a:lnTo>
                <a:lnTo>
                  <a:pt x="1007186" y="45008"/>
                </a:lnTo>
                <a:lnTo>
                  <a:pt x="997153" y="45631"/>
                </a:lnTo>
                <a:lnTo>
                  <a:pt x="964933" y="75907"/>
                </a:lnTo>
                <a:lnTo>
                  <a:pt x="964260" y="85674"/>
                </a:lnTo>
                <a:lnTo>
                  <a:pt x="964349" y="100647"/>
                </a:lnTo>
                <a:lnTo>
                  <a:pt x="965631" y="107454"/>
                </a:lnTo>
                <a:lnTo>
                  <a:pt x="971169" y="119176"/>
                </a:lnTo>
                <a:lnTo>
                  <a:pt x="974661" y="123253"/>
                </a:lnTo>
                <a:lnTo>
                  <a:pt x="978877" y="125564"/>
                </a:lnTo>
                <a:lnTo>
                  <a:pt x="978877" y="158534"/>
                </a:lnTo>
                <a:lnTo>
                  <a:pt x="1026871" y="158534"/>
                </a:lnTo>
                <a:lnTo>
                  <a:pt x="1029881" y="159194"/>
                </a:lnTo>
                <a:lnTo>
                  <a:pt x="1031519" y="160451"/>
                </a:lnTo>
                <a:lnTo>
                  <a:pt x="1033208" y="161709"/>
                </a:lnTo>
                <a:lnTo>
                  <a:pt x="1034046" y="163258"/>
                </a:lnTo>
                <a:lnTo>
                  <a:pt x="1034046" y="174091"/>
                </a:lnTo>
                <a:lnTo>
                  <a:pt x="1033208" y="175628"/>
                </a:lnTo>
                <a:lnTo>
                  <a:pt x="1029830" y="178257"/>
                </a:lnTo>
                <a:lnTo>
                  <a:pt x="1026833" y="178917"/>
                </a:lnTo>
                <a:lnTo>
                  <a:pt x="968768" y="178917"/>
                </a:lnTo>
                <a:lnTo>
                  <a:pt x="968768" y="205130"/>
                </a:lnTo>
                <a:lnTo>
                  <a:pt x="1020254" y="205130"/>
                </a:lnTo>
                <a:lnTo>
                  <a:pt x="1030122" y="204584"/>
                </a:lnTo>
                <a:lnTo>
                  <a:pt x="1061847" y="178257"/>
                </a:lnTo>
                <a:lnTo>
                  <a:pt x="1062520" y="170078"/>
                </a:lnTo>
                <a:lnTo>
                  <a:pt x="1062520" y="167386"/>
                </a:lnTo>
                <a:close/>
              </a:path>
              <a:path w="4455159" h="205739">
                <a:moveTo>
                  <a:pt x="1187538" y="45008"/>
                </a:moveTo>
                <a:lnTo>
                  <a:pt x="1158151" y="45008"/>
                </a:lnTo>
                <a:lnTo>
                  <a:pt x="1136929" y="126606"/>
                </a:lnTo>
                <a:lnTo>
                  <a:pt x="1112596" y="45008"/>
                </a:lnTo>
                <a:lnTo>
                  <a:pt x="1081925" y="45008"/>
                </a:lnTo>
                <a:lnTo>
                  <a:pt x="1122210" y="166890"/>
                </a:lnTo>
                <a:lnTo>
                  <a:pt x="1125562" y="165735"/>
                </a:lnTo>
                <a:lnTo>
                  <a:pt x="1122375" y="173367"/>
                </a:lnTo>
                <a:lnTo>
                  <a:pt x="1121752" y="175641"/>
                </a:lnTo>
                <a:lnTo>
                  <a:pt x="1120965" y="177126"/>
                </a:lnTo>
                <a:lnTo>
                  <a:pt x="1120013" y="177825"/>
                </a:lnTo>
                <a:lnTo>
                  <a:pt x="1119098" y="178549"/>
                </a:lnTo>
                <a:lnTo>
                  <a:pt x="1117333" y="178917"/>
                </a:lnTo>
                <a:lnTo>
                  <a:pt x="1100620" y="178917"/>
                </a:lnTo>
                <a:lnTo>
                  <a:pt x="1100620" y="205130"/>
                </a:lnTo>
                <a:lnTo>
                  <a:pt x="1122121" y="205130"/>
                </a:lnTo>
                <a:lnTo>
                  <a:pt x="1127226" y="204457"/>
                </a:lnTo>
                <a:lnTo>
                  <a:pt x="1131443" y="203098"/>
                </a:lnTo>
                <a:lnTo>
                  <a:pt x="1135684" y="201777"/>
                </a:lnTo>
                <a:lnTo>
                  <a:pt x="1139482" y="198920"/>
                </a:lnTo>
                <a:lnTo>
                  <a:pt x="1146187" y="190131"/>
                </a:lnTo>
                <a:lnTo>
                  <a:pt x="1148918" y="183819"/>
                </a:lnTo>
                <a:lnTo>
                  <a:pt x="1151001" y="175564"/>
                </a:lnTo>
                <a:lnTo>
                  <a:pt x="1153744" y="165735"/>
                </a:lnTo>
                <a:lnTo>
                  <a:pt x="1164691" y="126606"/>
                </a:lnTo>
                <a:lnTo>
                  <a:pt x="1187538" y="45008"/>
                </a:lnTo>
                <a:close/>
              </a:path>
              <a:path w="4455159" h="205739">
                <a:moveTo>
                  <a:pt x="2396617" y="0"/>
                </a:moveTo>
                <a:lnTo>
                  <a:pt x="2368156" y="0"/>
                </a:lnTo>
                <a:lnTo>
                  <a:pt x="2368156" y="45008"/>
                </a:lnTo>
                <a:lnTo>
                  <a:pt x="2368156" y="71221"/>
                </a:lnTo>
                <a:lnTo>
                  <a:pt x="2368156" y="134734"/>
                </a:lnTo>
                <a:lnTo>
                  <a:pt x="2367394" y="136461"/>
                </a:lnTo>
                <a:lnTo>
                  <a:pt x="2364308" y="139839"/>
                </a:lnTo>
                <a:lnTo>
                  <a:pt x="2361742" y="140677"/>
                </a:lnTo>
                <a:lnTo>
                  <a:pt x="2340064" y="140677"/>
                </a:lnTo>
                <a:lnTo>
                  <a:pt x="2336927" y="139839"/>
                </a:lnTo>
                <a:lnTo>
                  <a:pt x="2335022" y="138150"/>
                </a:lnTo>
                <a:lnTo>
                  <a:pt x="2333155" y="136461"/>
                </a:lnTo>
                <a:lnTo>
                  <a:pt x="2332215" y="133985"/>
                </a:lnTo>
                <a:lnTo>
                  <a:pt x="2332215" y="77901"/>
                </a:lnTo>
                <a:lnTo>
                  <a:pt x="2333155" y="75438"/>
                </a:lnTo>
                <a:lnTo>
                  <a:pt x="2335022" y="73748"/>
                </a:lnTo>
                <a:lnTo>
                  <a:pt x="2336927" y="72059"/>
                </a:lnTo>
                <a:lnTo>
                  <a:pt x="2340064" y="71221"/>
                </a:lnTo>
                <a:lnTo>
                  <a:pt x="2368156" y="71221"/>
                </a:lnTo>
                <a:lnTo>
                  <a:pt x="2368156" y="45008"/>
                </a:lnTo>
                <a:lnTo>
                  <a:pt x="2346668" y="45008"/>
                </a:lnTo>
                <a:lnTo>
                  <a:pt x="2336635" y="45631"/>
                </a:lnTo>
                <a:lnTo>
                  <a:pt x="2304427" y="75907"/>
                </a:lnTo>
                <a:lnTo>
                  <a:pt x="2303754" y="85674"/>
                </a:lnTo>
                <a:lnTo>
                  <a:pt x="2303754" y="126225"/>
                </a:lnTo>
                <a:lnTo>
                  <a:pt x="2320429" y="161429"/>
                </a:lnTo>
                <a:lnTo>
                  <a:pt x="2346668" y="166890"/>
                </a:lnTo>
                <a:lnTo>
                  <a:pt x="2363965" y="166890"/>
                </a:lnTo>
                <a:lnTo>
                  <a:pt x="2369070" y="165328"/>
                </a:lnTo>
                <a:lnTo>
                  <a:pt x="2371229" y="162217"/>
                </a:lnTo>
                <a:lnTo>
                  <a:pt x="2369261" y="166890"/>
                </a:lnTo>
                <a:lnTo>
                  <a:pt x="2396617" y="166890"/>
                </a:lnTo>
                <a:lnTo>
                  <a:pt x="2396617" y="162217"/>
                </a:lnTo>
                <a:lnTo>
                  <a:pt x="2396617" y="140677"/>
                </a:lnTo>
                <a:lnTo>
                  <a:pt x="2396617" y="71221"/>
                </a:lnTo>
                <a:lnTo>
                  <a:pt x="2396617" y="0"/>
                </a:lnTo>
                <a:close/>
              </a:path>
              <a:path w="4455159" h="205739">
                <a:moveTo>
                  <a:pt x="2513850" y="45008"/>
                </a:moveTo>
                <a:lnTo>
                  <a:pt x="2477820" y="45008"/>
                </a:lnTo>
                <a:lnTo>
                  <a:pt x="2472766" y="46570"/>
                </a:lnTo>
                <a:lnTo>
                  <a:pt x="2470823" y="49682"/>
                </a:lnTo>
                <a:lnTo>
                  <a:pt x="2472639" y="45008"/>
                </a:lnTo>
                <a:lnTo>
                  <a:pt x="2428900" y="45008"/>
                </a:lnTo>
                <a:lnTo>
                  <a:pt x="2428900" y="71221"/>
                </a:lnTo>
                <a:lnTo>
                  <a:pt x="2445321" y="71221"/>
                </a:lnTo>
                <a:lnTo>
                  <a:pt x="2445321" y="140677"/>
                </a:lnTo>
                <a:lnTo>
                  <a:pt x="2428900" y="140677"/>
                </a:lnTo>
                <a:lnTo>
                  <a:pt x="2428900" y="166890"/>
                </a:lnTo>
                <a:lnTo>
                  <a:pt x="2498293" y="166890"/>
                </a:lnTo>
                <a:lnTo>
                  <a:pt x="2498293" y="140677"/>
                </a:lnTo>
                <a:lnTo>
                  <a:pt x="2473795" y="140677"/>
                </a:lnTo>
                <a:lnTo>
                  <a:pt x="2473896" y="79679"/>
                </a:lnTo>
                <a:lnTo>
                  <a:pt x="2474760" y="77597"/>
                </a:lnTo>
                <a:lnTo>
                  <a:pt x="2476373" y="75501"/>
                </a:lnTo>
                <a:lnTo>
                  <a:pt x="2478024" y="73418"/>
                </a:lnTo>
                <a:lnTo>
                  <a:pt x="2480475" y="72377"/>
                </a:lnTo>
                <a:lnTo>
                  <a:pt x="2513850" y="72377"/>
                </a:lnTo>
                <a:lnTo>
                  <a:pt x="2513850" y="49682"/>
                </a:lnTo>
                <a:lnTo>
                  <a:pt x="2513850" y="45008"/>
                </a:lnTo>
                <a:close/>
              </a:path>
              <a:path w="4455159" h="205739">
                <a:moveTo>
                  <a:pt x="2639872" y="85674"/>
                </a:moveTo>
                <a:lnTo>
                  <a:pt x="2623045" y="50584"/>
                </a:lnTo>
                <a:lnTo>
                  <a:pt x="2611412" y="46583"/>
                </a:lnTo>
                <a:lnTo>
                  <a:pt x="2611412" y="77901"/>
                </a:lnTo>
                <a:lnTo>
                  <a:pt x="2611412" y="133985"/>
                </a:lnTo>
                <a:lnTo>
                  <a:pt x="2610459" y="136461"/>
                </a:lnTo>
                <a:lnTo>
                  <a:pt x="2606675" y="139839"/>
                </a:lnTo>
                <a:lnTo>
                  <a:pt x="2603550" y="140677"/>
                </a:lnTo>
                <a:lnTo>
                  <a:pt x="2582862" y="140677"/>
                </a:lnTo>
                <a:lnTo>
                  <a:pt x="2579738" y="139839"/>
                </a:lnTo>
                <a:lnTo>
                  <a:pt x="2577833" y="138150"/>
                </a:lnTo>
                <a:lnTo>
                  <a:pt x="2575966" y="136461"/>
                </a:lnTo>
                <a:lnTo>
                  <a:pt x="2575026" y="133985"/>
                </a:lnTo>
                <a:lnTo>
                  <a:pt x="2575026" y="77901"/>
                </a:lnTo>
                <a:lnTo>
                  <a:pt x="2575966" y="75438"/>
                </a:lnTo>
                <a:lnTo>
                  <a:pt x="2577833" y="73748"/>
                </a:lnTo>
                <a:lnTo>
                  <a:pt x="2579738" y="72059"/>
                </a:lnTo>
                <a:lnTo>
                  <a:pt x="2582862" y="71221"/>
                </a:lnTo>
                <a:lnTo>
                  <a:pt x="2603550" y="71221"/>
                </a:lnTo>
                <a:lnTo>
                  <a:pt x="2606675" y="72059"/>
                </a:lnTo>
                <a:lnTo>
                  <a:pt x="2610459" y="75438"/>
                </a:lnTo>
                <a:lnTo>
                  <a:pt x="2611412" y="77901"/>
                </a:lnTo>
                <a:lnTo>
                  <a:pt x="2611412" y="46583"/>
                </a:lnTo>
                <a:lnTo>
                  <a:pt x="2606941" y="45631"/>
                </a:lnTo>
                <a:lnTo>
                  <a:pt x="2596908" y="45008"/>
                </a:lnTo>
                <a:lnTo>
                  <a:pt x="2589479" y="45008"/>
                </a:lnTo>
                <a:lnTo>
                  <a:pt x="2552623" y="60515"/>
                </a:lnTo>
                <a:lnTo>
                  <a:pt x="2546566" y="85674"/>
                </a:lnTo>
                <a:lnTo>
                  <a:pt x="2546566" y="126225"/>
                </a:lnTo>
                <a:lnTo>
                  <a:pt x="2563380" y="161366"/>
                </a:lnTo>
                <a:lnTo>
                  <a:pt x="2589479" y="166890"/>
                </a:lnTo>
                <a:lnTo>
                  <a:pt x="2596908" y="166890"/>
                </a:lnTo>
                <a:lnTo>
                  <a:pt x="2633802" y="151422"/>
                </a:lnTo>
                <a:lnTo>
                  <a:pt x="2639872" y="126225"/>
                </a:lnTo>
                <a:lnTo>
                  <a:pt x="2639872" y="85674"/>
                </a:lnTo>
                <a:close/>
              </a:path>
              <a:path w="4455159" h="205739">
                <a:moveTo>
                  <a:pt x="2760675" y="85674"/>
                </a:moveTo>
                <a:lnTo>
                  <a:pt x="2744635" y="50584"/>
                </a:lnTo>
                <a:lnTo>
                  <a:pt x="2720009" y="45008"/>
                </a:lnTo>
                <a:lnTo>
                  <a:pt x="2701252" y="45008"/>
                </a:lnTo>
                <a:lnTo>
                  <a:pt x="2696121" y="46570"/>
                </a:lnTo>
                <a:lnTo>
                  <a:pt x="2694292" y="49682"/>
                </a:lnTo>
                <a:lnTo>
                  <a:pt x="2696324" y="45008"/>
                </a:lnTo>
                <a:lnTo>
                  <a:pt x="2668955" y="45008"/>
                </a:lnTo>
                <a:lnTo>
                  <a:pt x="2668955" y="166890"/>
                </a:lnTo>
                <a:lnTo>
                  <a:pt x="2697480" y="166890"/>
                </a:lnTo>
                <a:lnTo>
                  <a:pt x="2697480" y="77152"/>
                </a:lnTo>
                <a:lnTo>
                  <a:pt x="2698254" y="75438"/>
                </a:lnTo>
                <a:lnTo>
                  <a:pt x="2701328" y="72059"/>
                </a:lnTo>
                <a:lnTo>
                  <a:pt x="2703868" y="71221"/>
                </a:lnTo>
                <a:lnTo>
                  <a:pt x="2725483" y="71221"/>
                </a:lnTo>
                <a:lnTo>
                  <a:pt x="2727934" y="72072"/>
                </a:lnTo>
                <a:lnTo>
                  <a:pt x="2731338" y="75526"/>
                </a:lnTo>
                <a:lnTo>
                  <a:pt x="2732201" y="77978"/>
                </a:lnTo>
                <a:lnTo>
                  <a:pt x="2732201" y="166890"/>
                </a:lnTo>
                <a:lnTo>
                  <a:pt x="2760675" y="166890"/>
                </a:lnTo>
                <a:lnTo>
                  <a:pt x="2760675" y="85674"/>
                </a:lnTo>
                <a:close/>
              </a:path>
              <a:path w="4455159" h="205739">
                <a:moveTo>
                  <a:pt x="2880436" y="84569"/>
                </a:moveTo>
                <a:lnTo>
                  <a:pt x="2879839" y="75768"/>
                </a:lnTo>
                <a:lnTo>
                  <a:pt x="2879674" y="74980"/>
                </a:lnTo>
                <a:lnTo>
                  <a:pt x="2878810" y="71221"/>
                </a:lnTo>
                <a:lnTo>
                  <a:pt x="2878036" y="67818"/>
                </a:lnTo>
                <a:lnTo>
                  <a:pt x="2852394" y="45821"/>
                </a:lnTo>
                <a:lnTo>
                  <a:pt x="2852394" y="77431"/>
                </a:lnTo>
                <a:lnTo>
                  <a:pt x="2852394" y="92265"/>
                </a:lnTo>
                <a:lnTo>
                  <a:pt x="2820530" y="92265"/>
                </a:lnTo>
                <a:lnTo>
                  <a:pt x="2820555" y="77431"/>
                </a:lnTo>
                <a:lnTo>
                  <a:pt x="2821190" y="74980"/>
                </a:lnTo>
                <a:lnTo>
                  <a:pt x="2823832" y="71970"/>
                </a:lnTo>
                <a:lnTo>
                  <a:pt x="2826486" y="71221"/>
                </a:lnTo>
                <a:lnTo>
                  <a:pt x="2846159" y="71221"/>
                </a:lnTo>
                <a:lnTo>
                  <a:pt x="2848279" y="72047"/>
                </a:lnTo>
                <a:lnTo>
                  <a:pt x="2851581" y="75298"/>
                </a:lnTo>
                <a:lnTo>
                  <a:pt x="2852394" y="77431"/>
                </a:lnTo>
                <a:lnTo>
                  <a:pt x="2852394" y="45821"/>
                </a:lnTo>
                <a:lnTo>
                  <a:pt x="2851810" y="45656"/>
                </a:lnTo>
                <a:lnTo>
                  <a:pt x="2843339" y="45008"/>
                </a:lnTo>
                <a:lnTo>
                  <a:pt x="2832735" y="45008"/>
                </a:lnTo>
                <a:lnTo>
                  <a:pt x="2797505" y="60299"/>
                </a:lnTo>
                <a:lnTo>
                  <a:pt x="2792069" y="126225"/>
                </a:lnTo>
                <a:lnTo>
                  <a:pt x="2792730" y="136093"/>
                </a:lnTo>
                <a:lnTo>
                  <a:pt x="2824861" y="166293"/>
                </a:lnTo>
                <a:lnTo>
                  <a:pt x="2834983" y="166890"/>
                </a:lnTo>
                <a:lnTo>
                  <a:pt x="2873235" y="166890"/>
                </a:lnTo>
                <a:lnTo>
                  <a:pt x="2873235" y="140677"/>
                </a:lnTo>
                <a:lnTo>
                  <a:pt x="2828366" y="140677"/>
                </a:lnTo>
                <a:lnTo>
                  <a:pt x="2825242" y="139839"/>
                </a:lnTo>
                <a:lnTo>
                  <a:pt x="2823337" y="138150"/>
                </a:lnTo>
                <a:lnTo>
                  <a:pt x="2821470" y="136461"/>
                </a:lnTo>
                <a:lnTo>
                  <a:pt x="2820530" y="133985"/>
                </a:lnTo>
                <a:lnTo>
                  <a:pt x="2820530" y="118478"/>
                </a:lnTo>
                <a:lnTo>
                  <a:pt x="2880436" y="118478"/>
                </a:lnTo>
                <a:lnTo>
                  <a:pt x="2880436" y="92265"/>
                </a:lnTo>
                <a:lnTo>
                  <a:pt x="2880436" y="84569"/>
                </a:lnTo>
                <a:close/>
              </a:path>
              <a:path w="4455159" h="205739">
                <a:moveTo>
                  <a:pt x="2996781" y="123964"/>
                </a:moveTo>
                <a:lnTo>
                  <a:pt x="2969209" y="90779"/>
                </a:lnTo>
                <a:lnTo>
                  <a:pt x="2961221" y="90233"/>
                </a:lnTo>
                <a:lnTo>
                  <a:pt x="2951530" y="90233"/>
                </a:lnTo>
                <a:lnTo>
                  <a:pt x="2949994" y="89814"/>
                </a:lnTo>
                <a:lnTo>
                  <a:pt x="2947949" y="88125"/>
                </a:lnTo>
                <a:lnTo>
                  <a:pt x="2947428" y="86728"/>
                </a:lnTo>
                <a:lnTo>
                  <a:pt x="2947428" y="74917"/>
                </a:lnTo>
                <a:lnTo>
                  <a:pt x="2948038" y="73558"/>
                </a:lnTo>
                <a:lnTo>
                  <a:pt x="2950489" y="71691"/>
                </a:lnTo>
                <a:lnTo>
                  <a:pt x="2952470" y="71221"/>
                </a:lnTo>
                <a:lnTo>
                  <a:pt x="2992272" y="71221"/>
                </a:lnTo>
                <a:lnTo>
                  <a:pt x="2992272" y="45008"/>
                </a:lnTo>
                <a:lnTo>
                  <a:pt x="2957436" y="45008"/>
                </a:lnTo>
                <a:lnTo>
                  <a:pt x="2948813" y="45504"/>
                </a:lnTo>
                <a:lnTo>
                  <a:pt x="2919590" y="69951"/>
                </a:lnTo>
                <a:lnTo>
                  <a:pt x="2918968" y="78028"/>
                </a:lnTo>
                <a:lnTo>
                  <a:pt x="2918968" y="84569"/>
                </a:lnTo>
                <a:lnTo>
                  <a:pt x="2946704" y="117309"/>
                </a:lnTo>
                <a:lnTo>
                  <a:pt x="2954959" y="117817"/>
                </a:lnTo>
                <a:lnTo>
                  <a:pt x="2966593" y="117817"/>
                </a:lnTo>
                <a:lnTo>
                  <a:pt x="2968256" y="119634"/>
                </a:lnTo>
                <a:lnTo>
                  <a:pt x="2968256" y="137045"/>
                </a:lnTo>
                <a:lnTo>
                  <a:pt x="2967710" y="138442"/>
                </a:lnTo>
                <a:lnTo>
                  <a:pt x="2965513" y="140233"/>
                </a:lnTo>
                <a:lnTo>
                  <a:pt x="2963494" y="140677"/>
                </a:lnTo>
                <a:lnTo>
                  <a:pt x="2920123" y="140677"/>
                </a:lnTo>
                <a:lnTo>
                  <a:pt x="2920123" y="166890"/>
                </a:lnTo>
                <a:lnTo>
                  <a:pt x="2958312" y="166890"/>
                </a:lnTo>
                <a:lnTo>
                  <a:pt x="2966847" y="166382"/>
                </a:lnTo>
                <a:lnTo>
                  <a:pt x="2996133" y="141782"/>
                </a:lnTo>
                <a:lnTo>
                  <a:pt x="2996781" y="134086"/>
                </a:lnTo>
                <a:lnTo>
                  <a:pt x="2996781" y="123964"/>
                </a:lnTo>
                <a:close/>
              </a:path>
              <a:path w="4455159" h="205739">
                <a:moveTo>
                  <a:pt x="3725976" y="123964"/>
                </a:moveTo>
                <a:lnTo>
                  <a:pt x="3698405" y="90779"/>
                </a:lnTo>
                <a:lnTo>
                  <a:pt x="3690429" y="90233"/>
                </a:lnTo>
                <a:lnTo>
                  <a:pt x="3680739" y="90233"/>
                </a:lnTo>
                <a:lnTo>
                  <a:pt x="3679190" y="89814"/>
                </a:lnTo>
                <a:lnTo>
                  <a:pt x="3677145" y="88125"/>
                </a:lnTo>
                <a:lnTo>
                  <a:pt x="3676624" y="86728"/>
                </a:lnTo>
                <a:lnTo>
                  <a:pt x="3676624" y="74917"/>
                </a:lnTo>
                <a:lnTo>
                  <a:pt x="3677234" y="73558"/>
                </a:lnTo>
                <a:lnTo>
                  <a:pt x="3679685" y="71691"/>
                </a:lnTo>
                <a:lnTo>
                  <a:pt x="3681666" y="71221"/>
                </a:lnTo>
                <a:lnTo>
                  <a:pt x="3721468" y="71221"/>
                </a:lnTo>
                <a:lnTo>
                  <a:pt x="3721468" y="45008"/>
                </a:lnTo>
                <a:lnTo>
                  <a:pt x="3686632" y="45008"/>
                </a:lnTo>
                <a:lnTo>
                  <a:pt x="3678021" y="45504"/>
                </a:lnTo>
                <a:lnTo>
                  <a:pt x="3648786" y="69951"/>
                </a:lnTo>
                <a:lnTo>
                  <a:pt x="3648164" y="78028"/>
                </a:lnTo>
                <a:lnTo>
                  <a:pt x="3648164" y="84569"/>
                </a:lnTo>
                <a:lnTo>
                  <a:pt x="3675900" y="117309"/>
                </a:lnTo>
                <a:lnTo>
                  <a:pt x="3684155" y="117817"/>
                </a:lnTo>
                <a:lnTo>
                  <a:pt x="3695789" y="117817"/>
                </a:lnTo>
                <a:lnTo>
                  <a:pt x="3697452" y="119634"/>
                </a:lnTo>
                <a:lnTo>
                  <a:pt x="3697452" y="137045"/>
                </a:lnTo>
                <a:lnTo>
                  <a:pt x="3696906" y="138442"/>
                </a:lnTo>
                <a:lnTo>
                  <a:pt x="3695814" y="139357"/>
                </a:lnTo>
                <a:lnTo>
                  <a:pt x="3694709" y="140233"/>
                </a:lnTo>
                <a:lnTo>
                  <a:pt x="3692690" y="140677"/>
                </a:lnTo>
                <a:lnTo>
                  <a:pt x="3649319" y="140677"/>
                </a:lnTo>
                <a:lnTo>
                  <a:pt x="3649319" y="166890"/>
                </a:lnTo>
                <a:lnTo>
                  <a:pt x="3687508" y="166890"/>
                </a:lnTo>
                <a:lnTo>
                  <a:pt x="3696043" y="166382"/>
                </a:lnTo>
                <a:lnTo>
                  <a:pt x="3725329" y="141782"/>
                </a:lnTo>
                <a:lnTo>
                  <a:pt x="3725976" y="134086"/>
                </a:lnTo>
                <a:lnTo>
                  <a:pt x="3725976" y="123964"/>
                </a:lnTo>
                <a:close/>
              </a:path>
              <a:path w="4455159" h="205739">
                <a:moveTo>
                  <a:pt x="3852659" y="84569"/>
                </a:moveTo>
                <a:lnTo>
                  <a:pt x="3831450" y="47599"/>
                </a:lnTo>
                <a:lnTo>
                  <a:pt x="3824630" y="45821"/>
                </a:lnTo>
                <a:lnTo>
                  <a:pt x="3824630" y="77431"/>
                </a:lnTo>
                <a:lnTo>
                  <a:pt x="3824630" y="92265"/>
                </a:lnTo>
                <a:lnTo>
                  <a:pt x="3792766" y="92265"/>
                </a:lnTo>
                <a:lnTo>
                  <a:pt x="3792791" y="77431"/>
                </a:lnTo>
                <a:lnTo>
                  <a:pt x="3793426" y="74980"/>
                </a:lnTo>
                <a:lnTo>
                  <a:pt x="3796055" y="71970"/>
                </a:lnTo>
                <a:lnTo>
                  <a:pt x="3798709" y="71221"/>
                </a:lnTo>
                <a:lnTo>
                  <a:pt x="3818382" y="71221"/>
                </a:lnTo>
                <a:lnTo>
                  <a:pt x="3820515" y="72047"/>
                </a:lnTo>
                <a:lnTo>
                  <a:pt x="3822154" y="73685"/>
                </a:lnTo>
                <a:lnTo>
                  <a:pt x="3823805" y="75298"/>
                </a:lnTo>
                <a:lnTo>
                  <a:pt x="3824630" y="77431"/>
                </a:lnTo>
                <a:lnTo>
                  <a:pt x="3824630" y="45821"/>
                </a:lnTo>
                <a:lnTo>
                  <a:pt x="3824033" y="45656"/>
                </a:lnTo>
                <a:lnTo>
                  <a:pt x="3815562" y="45008"/>
                </a:lnTo>
                <a:lnTo>
                  <a:pt x="3804958" y="45008"/>
                </a:lnTo>
                <a:lnTo>
                  <a:pt x="3769728" y="60299"/>
                </a:lnTo>
                <a:lnTo>
                  <a:pt x="3764292" y="126225"/>
                </a:lnTo>
                <a:lnTo>
                  <a:pt x="3764953" y="136093"/>
                </a:lnTo>
                <a:lnTo>
                  <a:pt x="3797096" y="166293"/>
                </a:lnTo>
                <a:lnTo>
                  <a:pt x="3807218" y="166890"/>
                </a:lnTo>
                <a:lnTo>
                  <a:pt x="3845458" y="166890"/>
                </a:lnTo>
                <a:lnTo>
                  <a:pt x="3845458" y="140677"/>
                </a:lnTo>
                <a:lnTo>
                  <a:pt x="3800602" y="140677"/>
                </a:lnTo>
                <a:lnTo>
                  <a:pt x="3797465" y="139839"/>
                </a:lnTo>
                <a:lnTo>
                  <a:pt x="3795560" y="138150"/>
                </a:lnTo>
                <a:lnTo>
                  <a:pt x="3793693" y="136461"/>
                </a:lnTo>
                <a:lnTo>
                  <a:pt x="3792766" y="133985"/>
                </a:lnTo>
                <a:lnTo>
                  <a:pt x="3792766" y="118478"/>
                </a:lnTo>
                <a:lnTo>
                  <a:pt x="3852659" y="118478"/>
                </a:lnTo>
                <a:lnTo>
                  <a:pt x="3852659" y="92265"/>
                </a:lnTo>
                <a:lnTo>
                  <a:pt x="3852659" y="84569"/>
                </a:lnTo>
                <a:close/>
              </a:path>
              <a:path w="4455159" h="205739">
                <a:moveTo>
                  <a:pt x="3975925" y="85674"/>
                </a:moveTo>
                <a:lnTo>
                  <a:pt x="3975277" y="75933"/>
                </a:lnTo>
                <a:lnTo>
                  <a:pt x="3974198" y="71221"/>
                </a:lnTo>
                <a:lnTo>
                  <a:pt x="3973360" y="67551"/>
                </a:lnTo>
                <a:lnTo>
                  <a:pt x="3935272" y="45008"/>
                </a:lnTo>
                <a:lnTo>
                  <a:pt x="3916515" y="45008"/>
                </a:lnTo>
                <a:lnTo>
                  <a:pt x="3911384" y="46570"/>
                </a:lnTo>
                <a:lnTo>
                  <a:pt x="3909555" y="49682"/>
                </a:lnTo>
                <a:lnTo>
                  <a:pt x="3911587" y="45008"/>
                </a:lnTo>
                <a:lnTo>
                  <a:pt x="3884218" y="45008"/>
                </a:lnTo>
                <a:lnTo>
                  <a:pt x="3884218" y="166890"/>
                </a:lnTo>
                <a:lnTo>
                  <a:pt x="3912730" y="166890"/>
                </a:lnTo>
                <a:lnTo>
                  <a:pt x="3912730" y="77152"/>
                </a:lnTo>
                <a:lnTo>
                  <a:pt x="3913505" y="75438"/>
                </a:lnTo>
                <a:lnTo>
                  <a:pt x="3916591" y="72059"/>
                </a:lnTo>
                <a:lnTo>
                  <a:pt x="3919131" y="71221"/>
                </a:lnTo>
                <a:lnTo>
                  <a:pt x="3940746" y="71221"/>
                </a:lnTo>
                <a:lnTo>
                  <a:pt x="3943197" y="72072"/>
                </a:lnTo>
                <a:lnTo>
                  <a:pt x="3946601" y="75526"/>
                </a:lnTo>
                <a:lnTo>
                  <a:pt x="3947464" y="77978"/>
                </a:lnTo>
                <a:lnTo>
                  <a:pt x="3947464" y="166890"/>
                </a:lnTo>
                <a:lnTo>
                  <a:pt x="3975925" y="166890"/>
                </a:lnTo>
                <a:lnTo>
                  <a:pt x="3975925" y="85674"/>
                </a:lnTo>
                <a:close/>
              </a:path>
              <a:path w="4455159" h="205739">
                <a:moveTo>
                  <a:pt x="4090517" y="123964"/>
                </a:moveTo>
                <a:lnTo>
                  <a:pt x="4062946" y="90779"/>
                </a:lnTo>
                <a:lnTo>
                  <a:pt x="4054970" y="90233"/>
                </a:lnTo>
                <a:lnTo>
                  <a:pt x="4045280" y="90233"/>
                </a:lnTo>
                <a:lnTo>
                  <a:pt x="4043743" y="89814"/>
                </a:lnTo>
                <a:lnTo>
                  <a:pt x="4041686" y="88125"/>
                </a:lnTo>
                <a:lnTo>
                  <a:pt x="4041178" y="86728"/>
                </a:lnTo>
                <a:lnTo>
                  <a:pt x="4041178" y="74917"/>
                </a:lnTo>
                <a:lnTo>
                  <a:pt x="4041775" y="73558"/>
                </a:lnTo>
                <a:lnTo>
                  <a:pt x="4044238" y="71691"/>
                </a:lnTo>
                <a:lnTo>
                  <a:pt x="4046220" y="71221"/>
                </a:lnTo>
                <a:lnTo>
                  <a:pt x="4086021" y="71221"/>
                </a:lnTo>
                <a:lnTo>
                  <a:pt x="4086021" y="45008"/>
                </a:lnTo>
                <a:lnTo>
                  <a:pt x="4051173" y="45008"/>
                </a:lnTo>
                <a:lnTo>
                  <a:pt x="4042562" y="45504"/>
                </a:lnTo>
                <a:lnTo>
                  <a:pt x="4013339" y="69951"/>
                </a:lnTo>
                <a:lnTo>
                  <a:pt x="4012717" y="78028"/>
                </a:lnTo>
                <a:lnTo>
                  <a:pt x="4012717" y="84569"/>
                </a:lnTo>
                <a:lnTo>
                  <a:pt x="4040454" y="117309"/>
                </a:lnTo>
                <a:lnTo>
                  <a:pt x="4048709" y="117817"/>
                </a:lnTo>
                <a:lnTo>
                  <a:pt x="4060329" y="117817"/>
                </a:lnTo>
                <a:lnTo>
                  <a:pt x="4062006" y="119634"/>
                </a:lnTo>
                <a:lnTo>
                  <a:pt x="4062006" y="137045"/>
                </a:lnTo>
                <a:lnTo>
                  <a:pt x="4061460" y="138442"/>
                </a:lnTo>
                <a:lnTo>
                  <a:pt x="4060355" y="139357"/>
                </a:lnTo>
                <a:lnTo>
                  <a:pt x="4059250" y="140233"/>
                </a:lnTo>
                <a:lnTo>
                  <a:pt x="4057243" y="140677"/>
                </a:lnTo>
                <a:lnTo>
                  <a:pt x="4013860" y="140677"/>
                </a:lnTo>
                <a:lnTo>
                  <a:pt x="4013860" y="166890"/>
                </a:lnTo>
                <a:lnTo>
                  <a:pt x="4052049" y="166890"/>
                </a:lnTo>
                <a:lnTo>
                  <a:pt x="4060596" y="166382"/>
                </a:lnTo>
                <a:lnTo>
                  <a:pt x="4089870" y="141782"/>
                </a:lnTo>
                <a:lnTo>
                  <a:pt x="4090517" y="134086"/>
                </a:lnTo>
                <a:lnTo>
                  <a:pt x="4090517" y="123964"/>
                </a:lnTo>
                <a:close/>
              </a:path>
              <a:path w="4455159" h="205739">
                <a:moveTo>
                  <a:pt x="4219676" y="85674"/>
                </a:moveTo>
                <a:lnTo>
                  <a:pt x="4202849" y="50584"/>
                </a:lnTo>
                <a:lnTo>
                  <a:pt x="4191203" y="46583"/>
                </a:lnTo>
                <a:lnTo>
                  <a:pt x="4191203" y="77901"/>
                </a:lnTo>
                <a:lnTo>
                  <a:pt x="4191203" y="133985"/>
                </a:lnTo>
                <a:lnTo>
                  <a:pt x="4190250" y="136461"/>
                </a:lnTo>
                <a:lnTo>
                  <a:pt x="4188345" y="138150"/>
                </a:lnTo>
                <a:lnTo>
                  <a:pt x="4186491" y="139839"/>
                </a:lnTo>
                <a:lnTo>
                  <a:pt x="4183354" y="140677"/>
                </a:lnTo>
                <a:lnTo>
                  <a:pt x="4162679" y="140677"/>
                </a:lnTo>
                <a:lnTo>
                  <a:pt x="4159542" y="139839"/>
                </a:lnTo>
                <a:lnTo>
                  <a:pt x="4157637" y="138150"/>
                </a:lnTo>
                <a:lnTo>
                  <a:pt x="4155770" y="136461"/>
                </a:lnTo>
                <a:lnTo>
                  <a:pt x="4154830" y="133985"/>
                </a:lnTo>
                <a:lnTo>
                  <a:pt x="4154830" y="77901"/>
                </a:lnTo>
                <a:lnTo>
                  <a:pt x="4155770" y="75438"/>
                </a:lnTo>
                <a:lnTo>
                  <a:pt x="4157637" y="73748"/>
                </a:lnTo>
                <a:lnTo>
                  <a:pt x="4159542" y="72059"/>
                </a:lnTo>
                <a:lnTo>
                  <a:pt x="4162679" y="71221"/>
                </a:lnTo>
                <a:lnTo>
                  <a:pt x="4183354" y="71221"/>
                </a:lnTo>
                <a:lnTo>
                  <a:pt x="4186491" y="72059"/>
                </a:lnTo>
                <a:lnTo>
                  <a:pt x="4188345" y="73748"/>
                </a:lnTo>
                <a:lnTo>
                  <a:pt x="4190250" y="75438"/>
                </a:lnTo>
                <a:lnTo>
                  <a:pt x="4191203" y="77901"/>
                </a:lnTo>
                <a:lnTo>
                  <a:pt x="4191203" y="46583"/>
                </a:lnTo>
                <a:lnTo>
                  <a:pt x="4186745" y="45631"/>
                </a:lnTo>
                <a:lnTo>
                  <a:pt x="4176699" y="45008"/>
                </a:lnTo>
                <a:lnTo>
                  <a:pt x="4169283" y="45008"/>
                </a:lnTo>
                <a:lnTo>
                  <a:pt x="4132427" y="60515"/>
                </a:lnTo>
                <a:lnTo>
                  <a:pt x="4126369" y="85674"/>
                </a:lnTo>
                <a:lnTo>
                  <a:pt x="4126369" y="126225"/>
                </a:lnTo>
                <a:lnTo>
                  <a:pt x="4143184" y="161366"/>
                </a:lnTo>
                <a:lnTo>
                  <a:pt x="4169283" y="166890"/>
                </a:lnTo>
                <a:lnTo>
                  <a:pt x="4176699" y="166890"/>
                </a:lnTo>
                <a:lnTo>
                  <a:pt x="4213606" y="151422"/>
                </a:lnTo>
                <a:lnTo>
                  <a:pt x="4219676" y="126225"/>
                </a:lnTo>
                <a:lnTo>
                  <a:pt x="4219676" y="85674"/>
                </a:lnTo>
                <a:close/>
              </a:path>
              <a:path w="4455159" h="205739">
                <a:moveTo>
                  <a:pt x="4336681" y="45008"/>
                </a:moveTo>
                <a:lnTo>
                  <a:pt x="4300652" y="45008"/>
                </a:lnTo>
                <a:lnTo>
                  <a:pt x="4295597" y="46570"/>
                </a:lnTo>
                <a:lnTo>
                  <a:pt x="4293654" y="49682"/>
                </a:lnTo>
                <a:lnTo>
                  <a:pt x="4295470" y="45008"/>
                </a:lnTo>
                <a:lnTo>
                  <a:pt x="4251731" y="45008"/>
                </a:lnTo>
                <a:lnTo>
                  <a:pt x="4251731" y="71221"/>
                </a:lnTo>
                <a:lnTo>
                  <a:pt x="4268165" y="71221"/>
                </a:lnTo>
                <a:lnTo>
                  <a:pt x="4268165" y="140677"/>
                </a:lnTo>
                <a:lnTo>
                  <a:pt x="4251731" y="140677"/>
                </a:lnTo>
                <a:lnTo>
                  <a:pt x="4251731" y="166890"/>
                </a:lnTo>
                <a:lnTo>
                  <a:pt x="4321137" y="166890"/>
                </a:lnTo>
                <a:lnTo>
                  <a:pt x="4321137" y="140677"/>
                </a:lnTo>
                <a:lnTo>
                  <a:pt x="4296626" y="140677"/>
                </a:lnTo>
                <a:lnTo>
                  <a:pt x="4296727" y="79679"/>
                </a:lnTo>
                <a:lnTo>
                  <a:pt x="4297591" y="77597"/>
                </a:lnTo>
                <a:lnTo>
                  <a:pt x="4299204" y="75501"/>
                </a:lnTo>
                <a:lnTo>
                  <a:pt x="4300855" y="73418"/>
                </a:lnTo>
                <a:lnTo>
                  <a:pt x="4303306" y="72377"/>
                </a:lnTo>
                <a:lnTo>
                  <a:pt x="4336681" y="72377"/>
                </a:lnTo>
                <a:lnTo>
                  <a:pt x="4336681" y="49682"/>
                </a:lnTo>
                <a:lnTo>
                  <a:pt x="4336681" y="45008"/>
                </a:lnTo>
                <a:close/>
              </a:path>
              <a:path w="4455159" h="205739">
                <a:moveTo>
                  <a:pt x="4455071" y="123964"/>
                </a:moveTo>
                <a:lnTo>
                  <a:pt x="4427499" y="90779"/>
                </a:lnTo>
                <a:lnTo>
                  <a:pt x="4419511" y="90233"/>
                </a:lnTo>
                <a:lnTo>
                  <a:pt x="4409821" y="90233"/>
                </a:lnTo>
                <a:lnTo>
                  <a:pt x="4408284" y="89814"/>
                </a:lnTo>
                <a:lnTo>
                  <a:pt x="4406239" y="88125"/>
                </a:lnTo>
                <a:lnTo>
                  <a:pt x="4405719" y="86728"/>
                </a:lnTo>
                <a:lnTo>
                  <a:pt x="4405719" y="74917"/>
                </a:lnTo>
                <a:lnTo>
                  <a:pt x="4406328" y="73558"/>
                </a:lnTo>
                <a:lnTo>
                  <a:pt x="4408779" y="71691"/>
                </a:lnTo>
                <a:lnTo>
                  <a:pt x="4410761" y="71221"/>
                </a:lnTo>
                <a:lnTo>
                  <a:pt x="4450562" y="71221"/>
                </a:lnTo>
                <a:lnTo>
                  <a:pt x="4450562" y="45008"/>
                </a:lnTo>
                <a:lnTo>
                  <a:pt x="4415726" y="45008"/>
                </a:lnTo>
                <a:lnTo>
                  <a:pt x="4407103" y="45504"/>
                </a:lnTo>
                <a:lnTo>
                  <a:pt x="4377880" y="69951"/>
                </a:lnTo>
                <a:lnTo>
                  <a:pt x="4377258" y="78028"/>
                </a:lnTo>
                <a:lnTo>
                  <a:pt x="4377258" y="84569"/>
                </a:lnTo>
                <a:lnTo>
                  <a:pt x="4404995" y="117309"/>
                </a:lnTo>
                <a:lnTo>
                  <a:pt x="4413250" y="117817"/>
                </a:lnTo>
                <a:lnTo>
                  <a:pt x="4424883" y="117817"/>
                </a:lnTo>
                <a:lnTo>
                  <a:pt x="4426547" y="119634"/>
                </a:lnTo>
                <a:lnTo>
                  <a:pt x="4426547" y="137045"/>
                </a:lnTo>
                <a:lnTo>
                  <a:pt x="4426001" y="138442"/>
                </a:lnTo>
                <a:lnTo>
                  <a:pt x="4423803" y="140233"/>
                </a:lnTo>
                <a:lnTo>
                  <a:pt x="4421784" y="140677"/>
                </a:lnTo>
                <a:lnTo>
                  <a:pt x="4378414" y="140677"/>
                </a:lnTo>
                <a:lnTo>
                  <a:pt x="4378414" y="166890"/>
                </a:lnTo>
                <a:lnTo>
                  <a:pt x="4416603" y="166890"/>
                </a:lnTo>
                <a:lnTo>
                  <a:pt x="4425137" y="166382"/>
                </a:lnTo>
                <a:lnTo>
                  <a:pt x="4454423" y="141782"/>
                </a:lnTo>
                <a:lnTo>
                  <a:pt x="4455071" y="134086"/>
                </a:lnTo>
                <a:lnTo>
                  <a:pt x="4455071" y="123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55496" y="3099949"/>
            <a:ext cx="6344285" cy="13722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050540" algn="l"/>
                <a:tab pos="4872990" algn="l"/>
              </a:tabLst>
            </a:pPr>
            <a:r>
              <a:rPr dirty="0" sz="1750" spc="150">
                <a:solidFill>
                  <a:srgbClr val="FFFFFF"/>
                </a:solidFill>
                <a:latin typeface="Microsoft Sans Serif"/>
                <a:cs typeface="Microsoft Sans Serif"/>
              </a:rPr>
              <a:t>Incorporating</a:t>
            </a:r>
            <a:r>
              <a:rPr dirty="0" sz="1750">
                <a:solidFill>
                  <a:srgbClr val="FFFFFF"/>
                </a:solidFill>
                <a:latin typeface="Microsoft Sans Serif"/>
                <a:cs typeface="Microsoft Sans Serif"/>
              </a:rPr>
              <a:t>	such</a:t>
            </a:r>
            <a:r>
              <a:rPr dirty="0" sz="1750" spc="6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50" spc="-25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dirty="0" sz="175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175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endParaRPr sz="175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dirty="0" sz="175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dirty="0" sz="1750" spc="4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50">
                <a:solidFill>
                  <a:srgbClr val="FFFFFF"/>
                </a:solidFill>
                <a:latin typeface="Microsoft Sans Serif"/>
                <a:cs typeface="Microsoft Sans Serif"/>
              </a:rPr>
              <a:t>enhance</a:t>
            </a:r>
            <a:r>
              <a:rPr dirty="0" sz="1750" spc="40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50">
                <a:solidFill>
                  <a:srgbClr val="FFFFFF"/>
                </a:solidFill>
                <a:latin typeface="Microsoft Sans Serif"/>
                <a:cs typeface="Microsoft Sans Serif"/>
              </a:rPr>
              <a:t>maintenance</a:t>
            </a:r>
            <a:r>
              <a:rPr dirty="0" sz="1750" spc="4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50" spc="60">
                <a:solidFill>
                  <a:srgbClr val="FFFFFF"/>
                </a:solidFill>
                <a:latin typeface="Microsoft Sans Serif"/>
                <a:cs typeface="Microsoft Sans Serif"/>
              </a:rPr>
              <a:t>processes</a:t>
            </a:r>
            <a:r>
              <a:rPr dirty="0" sz="1750" spc="4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50" spc="26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1750" spc="4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50" spc="204">
                <a:solidFill>
                  <a:srgbClr val="FFFFFF"/>
                </a:solidFill>
                <a:latin typeface="Microsoft Sans Serif"/>
                <a:cs typeface="Microsoft Sans Serif"/>
              </a:rPr>
              <a:t>thruster</a:t>
            </a:r>
            <a:r>
              <a:rPr dirty="0" sz="1750" spc="45">
                <a:solidFill>
                  <a:srgbClr val="FFFFFF"/>
                </a:solidFill>
                <a:latin typeface="Microsoft Sans Serif"/>
                <a:cs typeface="Microsoft Sans Serif"/>
              </a:rPr>
              <a:t>  </a:t>
            </a:r>
            <a:r>
              <a:rPr dirty="0" sz="1750" spc="-25">
                <a:solidFill>
                  <a:srgbClr val="FFFFFF"/>
                </a:solidFill>
                <a:latin typeface="Microsoft Sans Serif"/>
                <a:cs typeface="Microsoft Sans Serif"/>
              </a:rPr>
              <a:t>ROVs. </a:t>
            </a:r>
            <a:r>
              <a:rPr dirty="0" sz="175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dirty="0" sz="1750" spc="4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204">
                <a:solidFill>
                  <a:srgbClr val="FFFFFF"/>
                </a:solidFill>
                <a:latin typeface="Microsoft Sans Serif"/>
                <a:cs typeface="Microsoft Sans Serif"/>
              </a:rPr>
              <a:t>tools</a:t>
            </a:r>
            <a:r>
              <a:rPr dirty="0" sz="1750" spc="4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45">
                <a:solidFill>
                  <a:srgbClr val="FFFFFF"/>
                </a:solidFill>
                <a:latin typeface="Microsoft Sans Serif"/>
                <a:cs typeface="Microsoft Sans Serif"/>
              </a:rPr>
              <a:t>allow</a:t>
            </a:r>
            <a:r>
              <a:rPr dirty="0" sz="1750" spc="4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26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1750" spc="4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240">
                <a:solidFill>
                  <a:srgbClr val="FFFFFF"/>
                </a:solidFill>
                <a:latin typeface="Microsoft Sans Serif"/>
                <a:cs typeface="Microsoft Sans Serif"/>
              </a:rPr>
              <a:t>real-</a:t>
            </a:r>
            <a:r>
              <a:rPr dirty="0" sz="1750" spc="114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dirty="0" sz="1750" spc="4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25">
                <a:solidFill>
                  <a:srgbClr val="FFFFFF"/>
                </a:solidFill>
                <a:latin typeface="Microsoft Sans Serif"/>
                <a:cs typeface="Microsoft Sans Serif"/>
              </a:rPr>
              <a:t>monitoring</a:t>
            </a:r>
            <a:r>
              <a:rPr dirty="0" sz="1750" spc="4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750" spc="4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7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175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75"/>
              </a:spcBef>
            </a:pPr>
            <a:r>
              <a:rPr dirty="0" sz="1750" spc="235">
                <a:solidFill>
                  <a:srgbClr val="FFFFFF"/>
                </a:solidFill>
                <a:latin typeface="Microsoft Sans Serif"/>
                <a:cs typeface="Microsoft Sans Serif"/>
              </a:rPr>
              <a:t>collection,</a:t>
            </a:r>
            <a:r>
              <a:rPr dirty="0" sz="175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40">
                <a:solidFill>
                  <a:srgbClr val="FFFFFF"/>
                </a:solidFill>
                <a:latin typeface="Microsoft Sans Serif"/>
                <a:cs typeface="Microsoft Sans Serif"/>
              </a:rPr>
              <a:t>leading</a:t>
            </a:r>
            <a:r>
              <a:rPr dirty="0" sz="175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22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75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dirty="0" sz="175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95">
                <a:solidFill>
                  <a:srgbClr val="FFFFFF"/>
                </a:solidFill>
                <a:latin typeface="Microsoft Sans Serif"/>
                <a:cs typeface="Microsoft Sans Serif"/>
              </a:rPr>
              <a:t>informed</a:t>
            </a:r>
            <a:r>
              <a:rPr dirty="0" sz="175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65">
                <a:solidFill>
                  <a:srgbClr val="FFFFFF"/>
                </a:solidFill>
                <a:latin typeface="Microsoft Sans Serif"/>
                <a:cs typeface="Microsoft Sans Serif"/>
              </a:rPr>
              <a:t>decision-</a:t>
            </a:r>
            <a:r>
              <a:rPr dirty="0" sz="1750" spc="-10">
                <a:solidFill>
                  <a:srgbClr val="FFFFFF"/>
                </a:solidFill>
                <a:latin typeface="Microsoft Sans Serif"/>
                <a:cs typeface="Microsoft Sans Serif"/>
              </a:rPr>
              <a:t>making </a:t>
            </a:r>
            <a:r>
              <a:rPr dirty="0" sz="175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750" spc="48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80">
                <a:solidFill>
                  <a:srgbClr val="FFFFFF"/>
                </a:solidFill>
                <a:latin typeface="Microsoft Sans Serif"/>
                <a:cs typeface="Microsoft Sans Serif"/>
              </a:rPr>
              <a:t>timely</a:t>
            </a:r>
            <a:r>
              <a:rPr dirty="0" sz="1750" spc="4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180">
                <a:solidFill>
                  <a:srgbClr val="FFFFFF"/>
                </a:solidFill>
                <a:latin typeface="Microsoft Sans Serif"/>
                <a:cs typeface="Microsoft Sans Serif"/>
              </a:rPr>
              <a:t>interventions</a:t>
            </a:r>
            <a:r>
              <a:rPr dirty="0" sz="1750" spc="4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26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1750" spc="48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750" spc="204">
                <a:solidFill>
                  <a:srgbClr val="FFFFFF"/>
                </a:solidFill>
                <a:latin typeface="Microsoft Sans Serif"/>
                <a:cs typeface="Microsoft Sans Serif"/>
              </a:rPr>
              <a:t>repairs.</a:t>
            </a:r>
            <a:endParaRPr sz="1750">
              <a:latin typeface="Microsoft Sans Serif"/>
              <a:cs typeface="Microsoft Sans Serif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5496" y="1795380"/>
            <a:ext cx="6347460" cy="4940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908810" algn="l"/>
                <a:tab pos="2751455" algn="l"/>
                <a:tab pos="4016375" algn="l"/>
              </a:tabLst>
            </a:pPr>
            <a:r>
              <a:rPr dirty="0" spc="254"/>
              <a:t>Training</a:t>
            </a:r>
            <a:r>
              <a:rPr dirty="0"/>
              <a:t>	</a:t>
            </a:r>
            <a:r>
              <a:rPr dirty="0" spc="-25"/>
              <a:t>and</a:t>
            </a:r>
            <a:r>
              <a:rPr dirty="0"/>
              <a:t>	</a:t>
            </a:r>
            <a:r>
              <a:rPr dirty="0" spc="495"/>
              <a:t>Skill</a:t>
            </a:r>
            <a:r>
              <a:rPr dirty="0"/>
              <a:t>	</a:t>
            </a:r>
            <a:r>
              <a:rPr dirty="0" spc="-10"/>
              <a:t>Development</a:t>
            </a:r>
          </a:p>
        </p:txBody>
      </p:sp>
      <p:sp>
        <p:nvSpPr>
          <p:cNvPr id="3" name="object 3" descr=""/>
          <p:cNvSpPr/>
          <p:nvPr/>
        </p:nvSpPr>
        <p:spPr>
          <a:xfrm>
            <a:off x="3036239" y="3165919"/>
            <a:ext cx="3302000" cy="187960"/>
          </a:xfrm>
          <a:custGeom>
            <a:avLst/>
            <a:gdLst/>
            <a:ahLst/>
            <a:cxnLst/>
            <a:rect l="l" t="t" r="r" b="b"/>
            <a:pathLst>
              <a:path w="3302000" h="187960">
                <a:moveTo>
                  <a:pt x="75755" y="41186"/>
                </a:moveTo>
                <a:lnTo>
                  <a:pt x="45669" y="41186"/>
                </a:lnTo>
                <a:lnTo>
                  <a:pt x="45669" y="16446"/>
                </a:lnTo>
                <a:lnTo>
                  <a:pt x="19570" y="16446"/>
                </a:lnTo>
                <a:lnTo>
                  <a:pt x="19570" y="41186"/>
                </a:lnTo>
                <a:lnTo>
                  <a:pt x="0" y="41186"/>
                </a:lnTo>
                <a:lnTo>
                  <a:pt x="0" y="65176"/>
                </a:lnTo>
                <a:lnTo>
                  <a:pt x="19570" y="65176"/>
                </a:lnTo>
                <a:lnTo>
                  <a:pt x="19570" y="132181"/>
                </a:lnTo>
                <a:lnTo>
                  <a:pt x="21793" y="139141"/>
                </a:lnTo>
                <a:lnTo>
                  <a:pt x="26250" y="144602"/>
                </a:lnTo>
                <a:lnTo>
                  <a:pt x="30746" y="150037"/>
                </a:lnTo>
                <a:lnTo>
                  <a:pt x="37160" y="152755"/>
                </a:lnTo>
                <a:lnTo>
                  <a:pt x="75755" y="152755"/>
                </a:lnTo>
                <a:lnTo>
                  <a:pt x="75755" y="128765"/>
                </a:lnTo>
                <a:lnTo>
                  <a:pt x="48501" y="128765"/>
                </a:lnTo>
                <a:lnTo>
                  <a:pt x="47129" y="128524"/>
                </a:lnTo>
                <a:lnTo>
                  <a:pt x="46532" y="128054"/>
                </a:lnTo>
                <a:lnTo>
                  <a:pt x="45961" y="127546"/>
                </a:lnTo>
                <a:lnTo>
                  <a:pt x="45669" y="126466"/>
                </a:lnTo>
                <a:lnTo>
                  <a:pt x="45669" y="65176"/>
                </a:lnTo>
                <a:lnTo>
                  <a:pt x="75755" y="65176"/>
                </a:lnTo>
                <a:lnTo>
                  <a:pt x="75755" y="41186"/>
                </a:lnTo>
                <a:close/>
              </a:path>
              <a:path w="3302000" h="187960">
                <a:moveTo>
                  <a:pt x="187591" y="41186"/>
                </a:moveTo>
                <a:lnTo>
                  <a:pt x="154609" y="41186"/>
                </a:lnTo>
                <a:lnTo>
                  <a:pt x="149974" y="42608"/>
                </a:lnTo>
                <a:lnTo>
                  <a:pt x="148196" y="45466"/>
                </a:lnTo>
                <a:lnTo>
                  <a:pt x="149860" y="41186"/>
                </a:lnTo>
                <a:lnTo>
                  <a:pt x="109816" y="41186"/>
                </a:lnTo>
                <a:lnTo>
                  <a:pt x="109816" y="65176"/>
                </a:lnTo>
                <a:lnTo>
                  <a:pt x="124853" y="65176"/>
                </a:lnTo>
                <a:lnTo>
                  <a:pt x="124853" y="128765"/>
                </a:lnTo>
                <a:lnTo>
                  <a:pt x="109816" y="128765"/>
                </a:lnTo>
                <a:lnTo>
                  <a:pt x="109816" y="152755"/>
                </a:lnTo>
                <a:lnTo>
                  <a:pt x="173342" y="152755"/>
                </a:lnTo>
                <a:lnTo>
                  <a:pt x="173342" y="128765"/>
                </a:lnTo>
                <a:lnTo>
                  <a:pt x="150914" y="128765"/>
                </a:lnTo>
                <a:lnTo>
                  <a:pt x="151015" y="72923"/>
                </a:lnTo>
                <a:lnTo>
                  <a:pt x="151803" y="71018"/>
                </a:lnTo>
                <a:lnTo>
                  <a:pt x="153276" y="69100"/>
                </a:lnTo>
                <a:lnTo>
                  <a:pt x="154787" y="67195"/>
                </a:lnTo>
                <a:lnTo>
                  <a:pt x="157035" y="66243"/>
                </a:lnTo>
                <a:lnTo>
                  <a:pt x="187591" y="66243"/>
                </a:lnTo>
                <a:lnTo>
                  <a:pt x="187591" y="45466"/>
                </a:lnTo>
                <a:lnTo>
                  <a:pt x="187591" y="41186"/>
                </a:lnTo>
                <a:close/>
              </a:path>
              <a:path w="3302000" h="187960">
                <a:moveTo>
                  <a:pt x="306209" y="129768"/>
                </a:moveTo>
                <a:lnTo>
                  <a:pt x="300507" y="129768"/>
                </a:lnTo>
                <a:lnTo>
                  <a:pt x="297370" y="129578"/>
                </a:lnTo>
                <a:lnTo>
                  <a:pt x="296227" y="128841"/>
                </a:lnTo>
                <a:lnTo>
                  <a:pt x="295948" y="128384"/>
                </a:lnTo>
                <a:lnTo>
                  <a:pt x="295948" y="104317"/>
                </a:lnTo>
                <a:lnTo>
                  <a:pt x="295948" y="78409"/>
                </a:lnTo>
                <a:lnTo>
                  <a:pt x="273786" y="43459"/>
                </a:lnTo>
                <a:lnTo>
                  <a:pt x="256616" y="41186"/>
                </a:lnTo>
                <a:lnTo>
                  <a:pt x="222453" y="41186"/>
                </a:lnTo>
                <a:lnTo>
                  <a:pt x="222453" y="65176"/>
                </a:lnTo>
                <a:lnTo>
                  <a:pt x="262661" y="65176"/>
                </a:lnTo>
                <a:lnTo>
                  <a:pt x="265506" y="65951"/>
                </a:lnTo>
                <a:lnTo>
                  <a:pt x="268973" y="69037"/>
                </a:lnTo>
                <a:lnTo>
                  <a:pt x="269836" y="71297"/>
                </a:lnTo>
                <a:lnTo>
                  <a:pt x="269836" y="80327"/>
                </a:lnTo>
                <a:lnTo>
                  <a:pt x="269836" y="104317"/>
                </a:lnTo>
                <a:lnTo>
                  <a:pt x="269811" y="125107"/>
                </a:lnTo>
                <a:lnTo>
                  <a:pt x="269595" y="126580"/>
                </a:lnTo>
                <a:lnTo>
                  <a:pt x="268579" y="128320"/>
                </a:lnTo>
                <a:lnTo>
                  <a:pt x="267106" y="128765"/>
                </a:lnTo>
                <a:lnTo>
                  <a:pt x="243916" y="128765"/>
                </a:lnTo>
                <a:lnTo>
                  <a:pt x="242328" y="128358"/>
                </a:lnTo>
                <a:lnTo>
                  <a:pt x="241515" y="127546"/>
                </a:lnTo>
                <a:lnTo>
                  <a:pt x="240715" y="126707"/>
                </a:lnTo>
                <a:lnTo>
                  <a:pt x="240309" y="125107"/>
                </a:lnTo>
                <a:lnTo>
                  <a:pt x="240309" y="110032"/>
                </a:lnTo>
                <a:lnTo>
                  <a:pt x="241046" y="108089"/>
                </a:lnTo>
                <a:lnTo>
                  <a:pt x="244030" y="105067"/>
                </a:lnTo>
                <a:lnTo>
                  <a:pt x="245986" y="104317"/>
                </a:lnTo>
                <a:lnTo>
                  <a:pt x="269836" y="104317"/>
                </a:lnTo>
                <a:lnTo>
                  <a:pt x="269836" y="80327"/>
                </a:lnTo>
                <a:lnTo>
                  <a:pt x="248564" y="80327"/>
                </a:lnTo>
                <a:lnTo>
                  <a:pt x="233527" y="82600"/>
                </a:lnTo>
                <a:lnTo>
                  <a:pt x="222796" y="89382"/>
                </a:lnTo>
                <a:lnTo>
                  <a:pt x="216357" y="100698"/>
                </a:lnTo>
                <a:lnTo>
                  <a:pt x="214210" y="116535"/>
                </a:lnTo>
                <a:lnTo>
                  <a:pt x="214210" y="120662"/>
                </a:lnTo>
                <a:lnTo>
                  <a:pt x="240284" y="152298"/>
                </a:lnTo>
                <a:lnTo>
                  <a:pt x="248361" y="152755"/>
                </a:lnTo>
                <a:lnTo>
                  <a:pt x="273354" y="152755"/>
                </a:lnTo>
                <a:lnTo>
                  <a:pt x="277571" y="150812"/>
                </a:lnTo>
                <a:lnTo>
                  <a:pt x="279349" y="146913"/>
                </a:lnTo>
                <a:lnTo>
                  <a:pt x="278980" y="147993"/>
                </a:lnTo>
                <a:lnTo>
                  <a:pt x="280136" y="149225"/>
                </a:lnTo>
                <a:lnTo>
                  <a:pt x="285534" y="152044"/>
                </a:lnTo>
                <a:lnTo>
                  <a:pt x="288137" y="152755"/>
                </a:lnTo>
                <a:lnTo>
                  <a:pt x="306209" y="152755"/>
                </a:lnTo>
                <a:lnTo>
                  <a:pt x="306209" y="146913"/>
                </a:lnTo>
                <a:lnTo>
                  <a:pt x="306209" y="129768"/>
                </a:lnTo>
                <a:close/>
              </a:path>
              <a:path w="3302000" h="187960">
                <a:moveTo>
                  <a:pt x="385495" y="0"/>
                </a:moveTo>
                <a:lnTo>
                  <a:pt x="357378" y="0"/>
                </a:lnTo>
                <a:lnTo>
                  <a:pt x="357378" y="27051"/>
                </a:lnTo>
                <a:lnTo>
                  <a:pt x="385495" y="27051"/>
                </a:lnTo>
                <a:lnTo>
                  <a:pt x="385495" y="0"/>
                </a:lnTo>
                <a:close/>
              </a:path>
              <a:path w="3302000" h="187960">
                <a:moveTo>
                  <a:pt x="414972" y="128765"/>
                </a:moveTo>
                <a:lnTo>
                  <a:pt x="384492" y="128765"/>
                </a:lnTo>
                <a:lnTo>
                  <a:pt x="384492" y="41186"/>
                </a:lnTo>
                <a:lnTo>
                  <a:pt x="328155" y="41186"/>
                </a:lnTo>
                <a:lnTo>
                  <a:pt x="328155" y="65176"/>
                </a:lnTo>
                <a:lnTo>
                  <a:pt x="358432" y="65176"/>
                </a:lnTo>
                <a:lnTo>
                  <a:pt x="358432" y="152755"/>
                </a:lnTo>
                <a:lnTo>
                  <a:pt x="414972" y="152755"/>
                </a:lnTo>
                <a:lnTo>
                  <a:pt x="414972" y="128765"/>
                </a:lnTo>
                <a:close/>
              </a:path>
              <a:path w="3302000" h="187960">
                <a:moveTo>
                  <a:pt x="524738" y="78409"/>
                </a:moveTo>
                <a:lnTo>
                  <a:pt x="503669" y="43459"/>
                </a:lnTo>
                <a:lnTo>
                  <a:pt x="487514" y="41186"/>
                </a:lnTo>
                <a:lnTo>
                  <a:pt x="470344" y="41186"/>
                </a:lnTo>
                <a:lnTo>
                  <a:pt x="465658" y="42608"/>
                </a:lnTo>
                <a:lnTo>
                  <a:pt x="463981" y="45466"/>
                </a:lnTo>
                <a:lnTo>
                  <a:pt x="465836" y="41186"/>
                </a:lnTo>
                <a:lnTo>
                  <a:pt x="440791" y="41186"/>
                </a:lnTo>
                <a:lnTo>
                  <a:pt x="440791" y="152755"/>
                </a:lnTo>
                <a:lnTo>
                  <a:pt x="466902" y="152755"/>
                </a:lnTo>
                <a:lnTo>
                  <a:pt x="466902" y="70612"/>
                </a:lnTo>
                <a:lnTo>
                  <a:pt x="467601" y="69037"/>
                </a:lnTo>
                <a:lnTo>
                  <a:pt x="470420" y="65951"/>
                </a:lnTo>
                <a:lnTo>
                  <a:pt x="472744" y="65176"/>
                </a:lnTo>
                <a:lnTo>
                  <a:pt x="492531" y="65176"/>
                </a:lnTo>
                <a:lnTo>
                  <a:pt x="494779" y="65976"/>
                </a:lnTo>
                <a:lnTo>
                  <a:pt x="497903" y="69126"/>
                </a:lnTo>
                <a:lnTo>
                  <a:pt x="498690" y="71374"/>
                </a:lnTo>
                <a:lnTo>
                  <a:pt x="498690" y="152755"/>
                </a:lnTo>
                <a:lnTo>
                  <a:pt x="524738" y="152755"/>
                </a:lnTo>
                <a:lnTo>
                  <a:pt x="524738" y="78409"/>
                </a:lnTo>
                <a:close/>
              </a:path>
              <a:path w="3302000" h="187960">
                <a:moveTo>
                  <a:pt x="607949" y="0"/>
                </a:moveTo>
                <a:lnTo>
                  <a:pt x="579831" y="0"/>
                </a:lnTo>
                <a:lnTo>
                  <a:pt x="579831" y="27051"/>
                </a:lnTo>
                <a:lnTo>
                  <a:pt x="607949" y="27051"/>
                </a:lnTo>
                <a:lnTo>
                  <a:pt x="607949" y="0"/>
                </a:lnTo>
                <a:close/>
              </a:path>
              <a:path w="3302000" h="187960">
                <a:moveTo>
                  <a:pt x="637425" y="128765"/>
                </a:moveTo>
                <a:lnTo>
                  <a:pt x="606945" y="128765"/>
                </a:lnTo>
                <a:lnTo>
                  <a:pt x="606945" y="41186"/>
                </a:lnTo>
                <a:lnTo>
                  <a:pt x="550608" y="41186"/>
                </a:lnTo>
                <a:lnTo>
                  <a:pt x="550608" y="65176"/>
                </a:lnTo>
                <a:lnTo>
                  <a:pt x="580885" y="65176"/>
                </a:lnTo>
                <a:lnTo>
                  <a:pt x="580885" y="152755"/>
                </a:lnTo>
                <a:lnTo>
                  <a:pt x="637425" y="152755"/>
                </a:lnTo>
                <a:lnTo>
                  <a:pt x="637425" y="128765"/>
                </a:lnTo>
                <a:close/>
              </a:path>
              <a:path w="3302000" h="187960">
                <a:moveTo>
                  <a:pt x="747191" y="78409"/>
                </a:moveTo>
                <a:lnTo>
                  <a:pt x="726135" y="43459"/>
                </a:lnTo>
                <a:lnTo>
                  <a:pt x="709980" y="41186"/>
                </a:lnTo>
                <a:lnTo>
                  <a:pt x="692810" y="41186"/>
                </a:lnTo>
                <a:lnTo>
                  <a:pt x="688111" y="42608"/>
                </a:lnTo>
                <a:lnTo>
                  <a:pt x="686435" y="45466"/>
                </a:lnTo>
                <a:lnTo>
                  <a:pt x="688301" y="41186"/>
                </a:lnTo>
                <a:lnTo>
                  <a:pt x="663244" y="41186"/>
                </a:lnTo>
                <a:lnTo>
                  <a:pt x="663244" y="152755"/>
                </a:lnTo>
                <a:lnTo>
                  <a:pt x="689356" y="152755"/>
                </a:lnTo>
                <a:lnTo>
                  <a:pt x="689356" y="70612"/>
                </a:lnTo>
                <a:lnTo>
                  <a:pt x="690054" y="69037"/>
                </a:lnTo>
                <a:lnTo>
                  <a:pt x="692873" y="65951"/>
                </a:lnTo>
                <a:lnTo>
                  <a:pt x="695198" y="65176"/>
                </a:lnTo>
                <a:lnTo>
                  <a:pt x="714984" y="65176"/>
                </a:lnTo>
                <a:lnTo>
                  <a:pt x="717232" y="65976"/>
                </a:lnTo>
                <a:lnTo>
                  <a:pt x="720356" y="69126"/>
                </a:lnTo>
                <a:lnTo>
                  <a:pt x="721144" y="71374"/>
                </a:lnTo>
                <a:lnTo>
                  <a:pt x="721144" y="152755"/>
                </a:lnTo>
                <a:lnTo>
                  <a:pt x="747191" y="152755"/>
                </a:lnTo>
                <a:lnTo>
                  <a:pt x="747191" y="78409"/>
                </a:lnTo>
                <a:close/>
              </a:path>
              <a:path w="3302000" h="187960">
                <a:moveTo>
                  <a:pt x="861339" y="153200"/>
                </a:moveTo>
                <a:lnTo>
                  <a:pt x="831684" y="121627"/>
                </a:lnTo>
                <a:lnTo>
                  <a:pt x="822655" y="121119"/>
                </a:lnTo>
                <a:lnTo>
                  <a:pt x="810844" y="121119"/>
                </a:lnTo>
                <a:lnTo>
                  <a:pt x="810844" y="120815"/>
                </a:lnTo>
                <a:lnTo>
                  <a:pt x="823061" y="120815"/>
                </a:lnTo>
                <a:lnTo>
                  <a:pt x="830592" y="120192"/>
                </a:lnTo>
                <a:lnTo>
                  <a:pt x="857618" y="91643"/>
                </a:lnTo>
                <a:lnTo>
                  <a:pt x="858227" y="83591"/>
                </a:lnTo>
                <a:lnTo>
                  <a:pt x="858227" y="65176"/>
                </a:lnTo>
                <a:lnTo>
                  <a:pt x="858227" y="41186"/>
                </a:lnTo>
                <a:lnTo>
                  <a:pt x="832167" y="41186"/>
                </a:lnTo>
                <a:lnTo>
                  <a:pt x="832167" y="65176"/>
                </a:lnTo>
                <a:lnTo>
                  <a:pt x="832167" y="88112"/>
                </a:lnTo>
                <a:lnTo>
                  <a:pt x="832002" y="90170"/>
                </a:lnTo>
                <a:lnTo>
                  <a:pt x="831164" y="92125"/>
                </a:lnTo>
                <a:lnTo>
                  <a:pt x="828141" y="95885"/>
                </a:lnTo>
                <a:lnTo>
                  <a:pt x="825944" y="96812"/>
                </a:lnTo>
                <a:lnTo>
                  <a:pt x="804633" y="96812"/>
                </a:lnTo>
                <a:lnTo>
                  <a:pt x="801763" y="96050"/>
                </a:lnTo>
                <a:lnTo>
                  <a:pt x="798322" y="92964"/>
                </a:lnTo>
                <a:lnTo>
                  <a:pt x="797458" y="90703"/>
                </a:lnTo>
                <a:lnTo>
                  <a:pt x="797458" y="71297"/>
                </a:lnTo>
                <a:lnTo>
                  <a:pt x="798322" y="69037"/>
                </a:lnTo>
                <a:lnTo>
                  <a:pt x="800023" y="67487"/>
                </a:lnTo>
                <a:lnTo>
                  <a:pt x="801763" y="65951"/>
                </a:lnTo>
                <a:lnTo>
                  <a:pt x="804633" y="65176"/>
                </a:lnTo>
                <a:lnTo>
                  <a:pt x="832167" y="65176"/>
                </a:lnTo>
                <a:lnTo>
                  <a:pt x="832167" y="41186"/>
                </a:lnTo>
                <a:lnTo>
                  <a:pt x="810691" y="41186"/>
                </a:lnTo>
                <a:lnTo>
                  <a:pt x="801509" y="41757"/>
                </a:lnTo>
                <a:lnTo>
                  <a:pt x="772020" y="69469"/>
                </a:lnTo>
                <a:lnTo>
                  <a:pt x="771410" y="78409"/>
                </a:lnTo>
                <a:lnTo>
                  <a:pt x="771499" y="92125"/>
                </a:lnTo>
                <a:lnTo>
                  <a:pt x="784783" y="114922"/>
                </a:lnTo>
                <a:lnTo>
                  <a:pt x="784783" y="145110"/>
                </a:lnTo>
                <a:lnTo>
                  <a:pt x="828713" y="145110"/>
                </a:lnTo>
                <a:lnTo>
                  <a:pt x="831469" y="145707"/>
                </a:lnTo>
                <a:lnTo>
                  <a:pt x="832980" y="146862"/>
                </a:lnTo>
                <a:lnTo>
                  <a:pt x="834517" y="148005"/>
                </a:lnTo>
                <a:lnTo>
                  <a:pt x="835291" y="149428"/>
                </a:lnTo>
                <a:lnTo>
                  <a:pt x="835291" y="159334"/>
                </a:lnTo>
                <a:lnTo>
                  <a:pt x="834517" y="160743"/>
                </a:lnTo>
                <a:lnTo>
                  <a:pt x="831430" y="163169"/>
                </a:lnTo>
                <a:lnTo>
                  <a:pt x="828687" y="163766"/>
                </a:lnTo>
                <a:lnTo>
                  <a:pt x="775525" y="163766"/>
                </a:lnTo>
                <a:lnTo>
                  <a:pt x="775525" y="187756"/>
                </a:lnTo>
                <a:lnTo>
                  <a:pt x="822655" y="187756"/>
                </a:lnTo>
                <a:lnTo>
                  <a:pt x="831684" y="187261"/>
                </a:lnTo>
                <a:lnTo>
                  <a:pt x="861339" y="155663"/>
                </a:lnTo>
                <a:lnTo>
                  <a:pt x="861339" y="153200"/>
                </a:lnTo>
                <a:close/>
              </a:path>
              <a:path w="3302000" h="187960">
                <a:moveTo>
                  <a:pt x="1519504" y="103441"/>
                </a:moveTo>
                <a:lnTo>
                  <a:pt x="1516646" y="95796"/>
                </a:lnTo>
                <a:lnTo>
                  <a:pt x="1510944" y="90538"/>
                </a:lnTo>
                <a:lnTo>
                  <a:pt x="1505280" y="85229"/>
                </a:lnTo>
                <a:lnTo>
                  <a:pt x="1497291" y="82588"/>
                </a:lnTo>
                <a:lnTo>
                  <a:pt x="1478089" y="82588"/>
                </a:lnTo>
                <a:lnTo>
                  <a:pt x="1476679" y="82194"/>
                </a:lnTo>
                <a:lnTo>
                  <a:pt x="1474800" y="80657"/>
                </a:lnTo>
                <a:lnTo>
                  <a:pt x="1474330" y="79387"/>
                </a:lnTo>
                <a:lnTo>
                  <a:pt x="1474330" y="68567"/>
                </a:lnTo>
                <a:lnTo>
                  <a:pt x="1474889" y="67335"/>
                </a:lnTo>
                <a:lnTo>
                  <a:pt x="1477137" y="65620"/>
                </a:lnTo>
                <a:lnTo>
                  <a:pt x="1478940" y="65176"/>
                </a:lnTo>
                <a:lnTo>
                  <a:pt x="1515376" y="65176"/>
                </a:lnTo>
                <a:lnTo>
                  <a:pt x="1515376" y="41186"/>
                </a:lnTo>
                <a:lnTo>
                  <a:pt x="1483487" y="41186"/>
                </a:lnTo>
                <a:lnTo>
                  <a:pt x="1475600" y="41643"/>
                </a:lnTo>
                <a:lnTo>
                  <a:pt x="1448282" y="60820"/>
                </a:lnTo>
                <a:lnTo>
                  <a:pt x="1448282" y="87731"/>
                </a:lnTo>
                <a:lnTo>
                  <a:pt x="1481226" y="107835"/>
                </a:lnTo>
                <a:lnTo>
                  <a:pt x="1491869" y="107835"/>
                </a:lnTo>
                <a:lnTo>
                  <a:pt x="1493393" y="109486"/>
                </a:lnTo>
                <a:lnTo>
                  <a:pt x="1493393" y="125437"/>
                </a:lnTo>
                <a:lnTo>
                  <a:pt x="1492897" y="126707"/>
                </a:lnTo>
                <a:lnTo>
                  <a:pt x="1491894" y="127546"/>
                </a:lnTo>
                <a:lnTo>
                  <a:pt x="1490878" y="128358"/>
                </a:lnTo>
                <a:lnTo>
                  <a:pt x="1489036" y="128765"/>
                </a:lnTo>
                <a:lnTo>
                  <a:pt x="1449336" y="128765"/>
                </a:lnTo>
                <a:lnTo>
                  <a:pt x="1449336" y="152755"/>
                </a:lnTo>
                <a:lnTo>
                  <a:pt x="1484299" y="152755"/>
                </a:lnTo>
                <a:lnTo>
                  <a:pt x="1492110" y="152298"/>
                </a:lnTo>
                <a:lnTo>
                  <a:pt x="1519504" y="132753"/>
                </a:lnTo>
                <a:lnTo>
                  <a:pt x="1519504" y="103441"/>
                </a:lnTo>
                <a:close/>
              </a:path>
              <a:path w="3302000" h="187960">
                <a:moveTo>
                  <a:pt x="1641741" y="152755"/>
                </a:moveTo>
                <a:lnTo>
                  <a:pt x="1612379" y="105422"/>
                </a:lnTo>
                <a:lnTo>
                  <a:pt x="1600657" y="86512"/>
                </a:lnTo>
                <a:lnTo>
                  <a:pt x="1614512" y="70815"/>
                </a:lnTo>
                <a:lnTo>
                  <a:pt x="1640687" y="41186"/>
                </a:lnTo>
                <a:lnTo>
                  <a:pt x="1607197" y="41186"/>
                </a:lnTo>
                <a:lnTo>
                  <a:pt x="1581035" y="70815"/>
                </a:lnTo>
                <a:lnTo>
                  <a:pt x="1581035" y="0"/>
                </a:lnTo>
                <a:lnTo>
                  <a:pt x="1554975" y="0"/>
                </a:lnTo>
                <a:lnTo>
                  <a:pt x="1554975" y="152755"/>
                </a:lnTo>
                <a:lnTo>
                  <a:pt x="1581035" y="152755"/>
                </a:lnTo>
                <a:lnTo>
                  <a:pt x="1581035" y="105981"/>
                </a:lnTo>
                <a:lnTo>
                  <a:pt x="1581492" y="105422"/>
                </a:lnTo>
                <a:lnTo>
                  <a:pt x="1610004" y="152755"/>
                </a:lnTo>
                <a:lnTo>
                  <a:pt x="1641741" y="152755"/>
                </a:lnTo>
                <a:close/>
              </a:path>
              <a:path w="3302000" h="187960">
                <a:moveTo>
                  <a:pt x="1720278" y="0"/>
                </a:moveTo>
                <a:lnTo>
                  <a:pt x="1692160" y="0"/>
                </a:lnTo>
                <a:lnTo>
                  <a:pt x="1692160" y="27051"/>
                </a:lnTo>
                <a:lnTo>
                  <a:pt x="1720278" y="27051"/>
                </a:lnTo>
                <a:lnTo>
                  <a:pt x="1720278" y="0"/>
                </a:lnTo>
                <a:close/>
              </a:path>
              <a:path w="3302000" h="187960">
                <a:moveTo>
                  <a:pt x="1749755" y="128765"/>
                </a:moveTo>
                <a:lnTo>
                  <a:pt x="1719275" y="128765"/>
                </a:lnTo>
                <a:lnTo>
                  <a:pt x="1719275" y="41186"/>
                </a:lnTo>
                <a:lnTo>
                  <a:pt x="1662938" y="41186"/>
                </a:lnTo>
                <a:lnTo>
                  <a:pt x="1662938" y="65176"/>
                </a:lnTo>
                <a:lnTo>
                  <a:pt x="1693214" y="65176"/>
                </a:lnTo>
                <a:lnTo>
                  <a:pt x="1693214" y="152755"/>
                </a:lnTo>
                <a:lnTo>
                  <a:pt x="1749755" y="152755"/>
                </a:lnTo>
                <a:lnTo>
                  <a:pt x="1749755" y="128765"/>
                </a:lnTo>
                <a:close/>
              </a:path>
              <a:path w="3302000" h="187960">
                <a:moveTo>
                  <a:pt x="1863051" y="128765"/>
                </a:moveTo>
                <a:lnTo>
                  <a:pt x="1829854" y="128765"/>
                </a:lnTo>
                <a:lnTo>
                  <a:pt x="1828977" y="128676"/>
                </a:lnTo>
                <a:lnTo>
                  <a:pt x="1828749" y="128511"/>
                </a:lnTo>
                <a:lnTo>
                  <a:pt x="1828546" y="128308"/>
                </a:lnTo>
                <a:lnTo>
                  <a:pt x="1828444" y="0"/>
                </a:lnTo>
                <a:lnTo>
                  <a:pt x="1772107" y="0"/>
                </a:lnTo>
                <a:lnTo>
                  <a:pt x="1772107" y="23990"/>
                </a:lnTo>
                <a:lnTo>
                  <a:pt x="1802384" y="23990"/>
                </a:lnTo>
                <a:lnTo>
                  <a:pt x="1802384" y="136232"/>
                </a:lnTo>
                <a:lnTo>
                  <a:pt x="1804568" y="142494"/>
                </a:lnTo>
                <a:lnTo>
                  <a:pt x="1813280" y="150710"/>
                </a:lnTo>
                <a:lnTo>
                  <a:pt x="1818360" y="152755"/>
                </a:lnTo>
                <a:lnTo>
                  <a:pt x="1863051" y="152755"/>
                </a:lnTo>
                <a:lnTo>
                  <a:pt x="1863051" y="128765"/>
                </a:lnTo>
                <a:close/>
              </a:path>
              <a:path w="3302000" h="187960">
                <a:moveTo>
                  <a:pt x="1974278" y="128765"/>
                </a:moveTo>
                <a:lnTo>
                  <a:pt x="1941080" y="128765"/>
                </a:lnTo>
                <a:lnTo>
                  <a:pt x="1940204" y="128676"/>
                </a:lnTo>
                <a:lnTo>
                  <a:pt x="1939975" y="128511"/>
                </a:lnTo>
                <a:lnTo>
                  <a:pt x="1939772" y="128308"/>
                </a:lnTo>
                <a:lnTo>
                  <a:pt x="1939671" y="0"/>
                </a:lnTo>
                <a:lnTo>
                  <a:pt x="1883333" y="0"/>
                </a:lnTo>
                <a:lnTo>
                  <a:pt x="1883333" y="23990"/>
                </a:lnTo>
                <a:lnTo>
                  <a:pt x="1913610" y="23990"/>
                </a:lnTo>
                <a:lnTo>
                  <a:pt x="1913610" y="136232"/>
                </a:lnTo>
                <a:lnTo>
                  <a:pt x="1915795" y="142494"/>
                </a:lnTo>
                <a:lnTo>
                  <a:pt x="1920151" y="146621"/>
                </a:lnTo>
                <a:lnTo>
                  <a:pt x="1924519" y="150710"/>
                </a:lnTo>
                <a:lnTo>
                  <a:pt x="1929599" y="152755"/>
                </a:lnTo>
                <a:lnTo>
                  <a:pt x="1974278" y="152755"/>
                </a:lnTo>
                <a:lnTo>
                  <a:pt x="1974278" y="128765"/>
                </a:lnTo>
                <a:close/>
              </a:path>
              <a:path w="3302000" h="187960">
                <a:moveTo>
                  <a:pt x="2193671" y="0"/>
                </a:moveTo>
                <a:lnTo>
                  <a:pt x="2167610" y="0"/>
                </a:lnTo>
                <a:lnTo>
                  <a:pt x="2167610" y="41186"/>
                </a:lnTo>
                <a:lnTo>
                  <a:pt x="2167610" y="65176"/>
                </a:lnTo>
                <a:lnTo>
                  <a:pt x="2167610" y="123329"/>
                </a:lnTo>
                <a:lnTo>
                  <a:pt x="2166899" y="124904"/>
                </a:lnTo>
                <a:lnTo>
                  <a:pt x="2164092" y="127990"/>
                </a:lnTo>
                <a:lnTo>
                  <a:pt x="2161743" y="128765"/>
                </a:lnTo>
                <a:lnTo>
                  <a:pt x="2141893" y="128765"/>
                </a:lnTo>
                <a:lnTo>
                  <a:pt x="2139023" y="127990"/>
                </a:lnTo>
                <a:lnTo>
                  <a:pt x="2135568" y="124904"/>
                </a:lnTo>
                <a:lnTo>
                  <a:pt x="2134717" y="122643"/>
                </a:lnTo>
                <a:lnTo>
                  <a:pt x="2134717" y="71297"/>
                </a:lnTo>
                <a:lnTo>
                  <a:pt x="2135568" y="69037"/>
                </a:lnTo>
                <a:lnTo>
                  <a:pt x="2137283" y="67487"/>
                </a:lnTo>
                <a:lnTo>
                  <a:pt x="2139023" y="65951"/>
                </a:lnTo>
                <a:lnTo>
                  <a:pt x="2141893" y="65176"/>
                </a:lnTo>
                <a:lnTo>
                  <a:pt x="2167610" y="65176"/>
                </a:lnTo>
                <a:lnTo>
                  <a:pt x="2167610" y="41186"/>
                </a:lnTo>
                <a:lnTo>
                  <a:pt x="2147938" y="41186"/>
                </a:lnTo>
                <a:lnTo>
                  <a:pt x="2138756" y="41757"/>
                </a:lnTo>
                <a:lnTo>
                  <a:pt x="2109266" y="69469"/>
                </a:lnTo>
                <a:lnTo>
                  <a:pt x="2108657" y="78409"/>
                </a:lnTo>
                <a:lnTo>
                  <a:pt x="2108657" y="115531"/>
                </a:lnTo>
                <a:lnTo>
                  <a:pt x="2130679" y="150533"/>
                </a:lnTo>
                <a:lnTo>
                  <a:pt x="2147938" y="152755"/>
                </a:lnTo>
                <a:lnTo>
                  <a:pt x="2163775" y="152755"/>
                </a:lnTo>
                <a:lnTo>
                  <a:pt x="2168448" y="151333"/>
                </a:lnTo>
                <a:lnTo>
                  <a:pt x="2170417" y="148475"/>
                </a:lnTo>
                <a:lnTo>
                  <a:pt x="2168614" y="152755"/>
                </a:lnTo>
                <a:lnTo>
                  <a:pt x="2193671" y="152755"/>
                </a:lnTo>
                <a:lnTo>
                  <a:pt x="2193671" y="148475"/>
                </a:lnTo>
                <a:lnTo>
                  <a:pt x="2193671" y="128765"/>
                </a:lnTo>
                <a:lnTo>
                  <a:pt x="2193671" y="65176"/>
                </a:lnTo>
                <a:lnTo>
                  <a:pt x="2193671" y="0"/>
                </a:lnTo>
                <a:close/>
              </a:path>
              <a:path w="3302000" h="187960">
                <a:moveTo>
                  <a:pt x="2302827" y="77406"/>
                </a:moveTo>
                <a:lnTo>
                  <a:pt x="2302281" y="69253"/>
                </a:lnTo>
                <a:lnTo>
                  <a:pt x="2301341" y="65176"/>
                </a:lnTo>
                <a:lnTo>
                  <a:pt x="2300643" y="62064"/>
                </a:lnTo>
                <a:lnTo>
                  <a:pt x="2277173" y="41935"/>
                </a:lnTo>
                <a:lnTo>
                  <a:pt x="2277173" y="70866"/>
                </a:lnTo>
                <a:lnTo>
                  <a:pt x="2277173" y="84442"/>
                </a:lnTo>
                <a:lnTo>
                  <a:pt x="2248001" y="84442"/>
                </a:lnTo>
                <a:lnTo>
                  <a:pt x="2248027" y="70866"/>
                </a:lnTo>
                <a:lnTo>
                  <a:pt x="2248611" y="68618"/>
                </a:lnTo>
                <a:lnTo>
                  <a:pt x="2251024" y="65874"/>
                </a:lnTo>
                <a:lnTo>
                  <a:pt x="2253450" y="65176"/>
                </a:lnTo>
                <a:lnTo>
                  <a:pt x="2271458" y="65176"/>
                </a:lnTo>
                <a:lnTo>
                  <a:pt x="2273401" y="65938"/>
                </a:lnTo>
                <a:lnTo>
                  <a:pt x="2274913" y="67449"/>
                </a:lnTo>
                <a:lnTo>
                  <a:pt x="2276424" y="68922"/>
                </a:lnTo>
                <a:lnTo>
                  <a:pt x="2277173" y="70866"/>
                </a:lnTo>
                <a:lnTo>
                  <a:pt x="2277173" y="41935"/>
                </a:lnTo>
                <a:lnTo>
                  <a:pt x="2276640" y="41783"/>
                </a:lnTo>
                <a:lnTo>
                  <a:pt x="2268880" y="41186"/>
                </a:lnTo>
                <a:lnTo>
                  <a:pt x="2259165" y="41186"/>
                </a:lnTo>
                <a:lnTo>
                  <a:pt x="2224151" y="61607"/>
                </a:lnTo>
                <a:lnTo>
                  <a:pt x="2221941" y="115531"/>
                </a:lnTo>
                <a:lnTo>
                  <a:pt x="2222550" y="124574"/>
                </a:lnTo>
                <a:lnTo>
                  <a:pt x="2251964" y="152209"/>
                </a:lnTo>
                <a:lnTo>
                  <a:pt x="2261235" y="152755"/>
                </a:lnTo>
                <a:lnTo>
                  <a:pt x="2296236" y="152755"/>
                </a:lnTo>
                <a:lnTo>
                  <a:pt x="2296236" y="128765"/>
                </a:lnTo>
                <a:lnTo>
                  <a:pt x="2255177" y="128765"/>
                </a:lnTo>
                <a:lnTo>
                  <a:pt x="2252307" y="127990"/>
                </a:lnTo>
                <a:lnTo>
                  <a:pt x="2248865" y="124904"/>
                </a:lnTo>
                <a:lnTo>
                  <a:pt x="2248001" y="122643"/>
                </a:lnTo>
                <a:lnTo>
                  <a:pt x="2248001" y="108445"/>
                </a:lnTo>
                <a:lnTo>
                  <a:pt x="2302827" y="108445"/>
                </a:lnTo>
                <a:lnTo>
                  <a:pt x="2302827" y="84442"/>
                </a:lnTo>
                <a:lnTo>
                  <a:pt x="2302827" y="77406"/>
                </a:lnTo>
                <a:close/>
              </a:path>
              <a:path w="3302000" h="187960">
                <a:moveTo>
                  <a:pt x="2421852" y="41186"/>
                </a:moveTo>
                <a:lnTo>
                  <a:pt x="2394547" y="41186"/>
                </a:lnTo>
                <a:lnTo>
                  <a:pt x="2374277" y="117741"/>
                </a:lnTo>
                <a:lnTo>
                  <a:pt x="2353500" y="41186"/>
                </a:lnTo>
                <a:lnTo>
                  <a:pt x="2325586" y="41186"/>
                </a:lnTo>
                <a:lnTo>
                  <a:pt x="2357920" y="152755"/>
                </a:lnTo>
                <a:lnTo>
                  <a:pt x="2389708" y="152755"/>
                </a:lnTo>
                <a:lnTo>
                  <a:pt x="2399792" y="117741"/>
                </a:lnTo>
                <a:lnTo>
                  <a:pt x="2421852" y="41186"/>
                </a:lnTo>
                <a:close/>
              </a:path>
              <a:path w="3302000" h="187960">
                <a:moveTo>
                  <a:pt x="2525293" y="77406"/>
                </a:moveTo>
                <a:lnTo>
                  <a:pt x="2505875" y="43561"/>
                </a:lnTo>
                <a:lnTo>
                  <a:pt x="2499639" y="41935"/>
                </a:lnTo>
                <a:lnTo>
                  <a:pt x="2499639" y="70866"/>
                </a:lnTo>
                <a:lnTo>
                  <a:pt x="2499639" y="84442"/>
                </a:lnTo>
                <a:lnTo>
                  <a:pt x="2470454" y="84442"/>
                </a:lnTo>
                <a:lnTo>
                  <a:pt x="2470480" y="70866"/>
                </a:lnTo>
                <a:lnTo>
                  <a:pt x="2471064" y="68618"/>
                </a:lnTo>
                <a:lnTo>
                  <a:pt x="2473477" y="65874"/>
                </a:lnTo>
                <a:lnTo>
                  <a:pt x="2475903" y="65176"/>
                </a:lnTo>
                <a:lnTo>
                  <a:pt x="2493911" y="65176"/>
                </a:lnTo>
                <a:lnTo>
                  <a:pt x="2495854" y="65938"/>
                </a:lnTo>
                <a:lnTo>
                  <a:pt x="2497366" y="67449"/>
                </a:lnTo>
                <a:lnTo>
                  <a:pt x="2498877" y="68922"/>
                </a:lnTo>
                <a:lnTo>
                  <a:pt x="2499639" y="70866"/>
                </a:lnTo>
                <a:lnTo>
                  <a:pt x="2499639" y="41935"/>
                </a:lnTo>
                <a:lnTo>
                  <a:pt x="2499093" y="41783"/>
                </a:lnTo>
                <a:lnTo>
                  <a:pt x="2491333" y="41186"/>
                </a:lnTo>
                <a:lnTo>
                  <a:pt x="2481630" y="41186"/>
                </a:lnTo>
                <a:lnTo>
                  <a:pt x="2446617" y="61607"/>
                </a:lnTo>
                <a:lnTo>
                  <a:pt x="2444407" y="115531"/>
                </a:lnTo>
                <a:lnTo>
                  <a:pt x="2445016" y="124574"/>
                </a:lnTo>
                <a:lnTo>
                  <a:pt x="2474417" y="152209"/>
                </a:lnTo>
                <a:lnTo>
                  <a:pt x="2483688" y="152755"/>
                </a:lnTo>
                <a:lnTo>
                  <a:pt x="2518689" y="152755"/>
                </a:lnTo>
                <a:lnTo>
                  <a:pt x="2518689" y="128765"/>
                </a:lnTo>
                <a:lnTo>
                  <a:pt x="2477630" y="128765"/>
                </a:lnTo>
                <a:lnTo>
                  <a:pt x="2474772" y="127990"/>
                </a:lnTo>
                <a:lnTo>
                  <a:pt x="2471318" y="124904"/>
                </a:lnTo>
                <a:lnTo>
                  <a:pt x="2470454" y="122643"/>
                </a:lnTo>
                <a:lnTo>
                  <a:pt x="2470454" y="108445"/>
                </a:lnTo>
                <a:lnTo>
                  <a:pt x="2525293" y="108445"/>
                </a:lnTo>
                <a:lnTo>
                  <a:pt x="2525293" y="84442"/>
                </a:lnTo>
                <a:lnTo>
                  <a:pt x="2525293" y="77406"/>
                </a:lnTo>
                <a:close/>
              </a:path>
              <a:path w="3302000" h="187960">
                <a:moveTo>
                  <a:pt x="2641650" y="128765"/>
                </a:moveTo>
                <a:lnTo>
                  <a:pt x="2608453" y="128765"/>
                </a:lnTo>
                <a:lnTo>
                  <a:pt x="2607576" y="128676"/>
                </a:lnTo>
                <a:lnTo>
                  <a:pt x="2607348" y="128511"/>
                </a:lnTo>
                <a:lnTo>
                  <a:pt x="2607145" y="128308"/>
                </a:lnTo>
                <a:lnTo>
                  <a:pt x="2607043" y="0"/>
                </a:lnTo>
                <a:lnTo>
                  <a:pt x="2550706" y="0"/>
                </a:lnTo>
                <a:lnTo>
                  <a:pt x="2550706" y="23990"/>
                </a:lnTo>
                <a:lnTo>
                  <a:pt x="2580983" y="23990"/>
                </a:lnTo>
                <a:lnTo>
                  <a:pt x="2580983" y="136232"/>
                </a:lnTo>
                <a:lnTo>
                  <a:pt x="2583167" y="142494"/>
                </a:lnTo>
                <a:lnTo>
                  <a:pt x="2591879" y="150710"/>
                </a:lnTo>
                <a:lnTo>
                  <a:pt x="2596959" y="152755"/>
                </a:lnTo>
                <a:lnTo>
                  <a:pt x="2641650" y="152755"/>
                </a:lnTo>
                <a:lnTo>
                  <a:pt x="2641650" y="128765"/>
                </a:lnTo>
                <a:close/>
              </a:path>
              <a:path w="3302000" h="187960">
                <a:moveTo>
                  <a:pt x="2750007" y="78409"/>
                </a:moveTo>
                <a:lnTo>
                  <a:pt x="2727845" y="43459"/>
                </a:lnTo>
                <a:lnTo>
                  <a:pt x="2723946" y="42633"/>
                </a:lnTo>
                <a:lnTo>
                  <a:pt x="2723946" y="71297"/>
                </a:lnTo>
                <a:lnTo>
                  <a:pt x="2723946" y="122643"/>
                </a:lnTo>
                <a:lnTo>
                  <a:pt x="2723083" y="124904"/>
                </a:lnTo>
                <a:lnTo>
                  <a:pt x="2721330" y="126441"/>
                </a:lnTo>
                <a:lnTo>
                  <a:pt x="2719628" y="127990"/>
                </a:lnTo>
                <a:lnTo>
                  <a:pt x="2716758" y="128765"/>
                </a:lnTo>
                <a:lnTo>
                  <a:pt x="2697835" y="128765"/>
                </a:lnTo>
                <a:lnTo>
                  <a:pt x="2694965" y="127990"/>
                </a:lnTo>
                <a:lnTo>
                  <a:pt x="2691511" y="124904"/>
                </a:lnTo>
                <a:lnTo>
                  <a:pt x="2690647" y="122643"/>
                </a:lnTo>
                <a:lnTo>
                  <a:pt x="2690647" y="71297"/>
                </a:lnTo>
                <a:lnTo>
                  <a:pt x="2691511" y="69037"/>
                </a:lnTo>
                <a:lnTo>
                  <a:pt x="2693212" y="67487"/>
                </a:lnTo>
                <a:lnTo>
                  <a:pt x="2694965" y="65951"/>
                </a:lnTo>
                <a:lnTo>
                  <a:pt x="2697835" y="65176"/>
                </a:lnTo>
                <a:lnTo>
                  <a:pt x="2716758" y="65176"/>
                </a:lnTo>
                <a:lnTo>
                  <a:pt x="2719628" y="65951"/>
                </a:lnTo>
                <a:lnTo>
                  <a:pt x="2723083" y="69037"/>
                </a:lnTo>
                <a:lnTo>
                  <a:pt x="2723946" y="71297"/>
                </a:lnTo>
                <a:lnTo>
                  <a:pt x="2723946" y="42633"/>
                </a:lnTo>
                <a:lnTo>
                  <a:pt x="2719870" y="41757"/>
                </a:lnTo>
                <a:lnTo>
                  <a:pt x="2710675" y="41186"/>
                </a:lnTo>
                <a:lnTo>
                  <a:pt x="2703880" y="41186"/>
                </a:lnTo>
                <a:lnTo>
                  <a:pt x="2667063" y="61798"/>
                </a:lnTo>
                <a:lnTo>
                  <a:pt x="2664599" y="78409"/>
                </a:lnTo>
                <a:lnTo>
                  <a:pt x="2664599" y="115531"/>
                </a:lnTo>
                <a:lnTo>
                  <a:pt x="2686735" y="150507"/>
                </a:lnTo>
                <a:lnTo>
                  <a:pt x="2703880" y="152755"/>
                </a:lnTo>
                <a:lnTo>
                  <a:pt x="2710675" y="152755"/>
                </a:lnTo>
                <a:lnTo>
                  <a:pt x="2747530" y="132168"/>
                </a:lnTo>
                <a:lnTo>
                  <a:pt x="2750007" y="115531"/>
                </a:lnTo>
                <a:lnTo>
                  <a:pt x="2750007" y="78409"/>
                </a:lnTo>
                <a:close/>
              </a:path>
              <a:path w="3302000" h="187960">
                <a:moveTo>
                  <a:pt x="2860573" y="78409"/>
                </a:moveTo>
                <a:lnTo>
                  <a:pt x="2859963" y="69380"/>
                </a:lnTo>
                <a:lnTo>
                  <a:pt x="2858960" y="65176"/>
                </a:lnTo>
                <a:lnTo>
                  <a:pt x="2858135" y="61671"/>
                </a:lnTo>
                <a:lnTo>
                  <a:pt x="2834525" y="42595"/>
                </a:lnTo>
                <a:lnTo>
                  <a:pt x="2834525" y="71297"/>
                </a:lnTo>
                <a:lnTo>
                  <a:pt x="2834525" y="122643"/>
                </a:lnTo>
                <a:lnTo>
                  <a:pt x="2833649" y="124904"/>
                </a:lnTo>
                <a:lnTo>
                  <a:pt x="2831909" y="126441"/>
                </a:lnTo>
                <a:lnTo>
                  <a:pt x="2830195" y="127990"/>
                </a:lnTo>
                <a:lnTo>
                  <a:pt x="2827350" y="128765"/>
                </a:lnTo>
                <a:lnTo>
                  <a:pt x="2802737" y="128765"/>
                </a:lnTo>
                <a:lnTo>
                  <a:pt x="2802737" y="70612"/>
                </a:lnTo>
                <a:lnTo>
                  <a:pt x="2803448" y="69037"/>
                </a:lnTo>
                <a:lnTo>
                  <a:pt x="2806255" y="65951"/>
                </a:lnTo>
                <a:lnTo>
                  <a:pt x="2808592" y="65176"/>
                </a:lnTo>
                <a:lnTo>
                  <a:pt x="2827350" y="65176"/>
                </a:lnTo>
                <a:lnTo>
                  <a:pt x="2830195" y="65951"/>
                </a:lnTo>
                <a:lnTo>
                  <a:pt x="2833649" y="69037"/>
                </a:lnTo>
                <a:lnTo>
                  <a:pt x="2834525" y="71297"/>
                </a:lnTo>
                <a:lnTo>
                  <a:pt x="2834525" y="42595"/>
                </a:lnTo>
                <a:lnTo>
                  <a:pt x="2830563" y="41757"/>
                </a:lnTo>
                <a:lnTo>
                  <a:pt x="2821292" y="41186"/>
                </a:lnTo>
                <a:lnTo>
                  <a:pt x="2806192" y="41186"/>
                </a:lnTo>
                <a:lnTo>
                  <a:pt x="2801493" y="42608"/>
                </a:lnTo>
                <a:lnTo>
                  <a:pt x="2799816" y="45466"/>
                </a:lnTo>
                <a:lnTo>
                  <a:pt x="2801683" y="41186"/>
                </a:lnTo>
                <a:lnTo>
                  <a:pt x="2776626" y="41186"/>
                </a:lnTo>
                <a:lnTo>
                  <a:pt x="2776626" y="187756"/>
                </a:lnTo>
                <a:lnTo>
                  <a:pt x="2802737" y="187756"/>
                </a:lnTo>
                <a:lnTo>
                  <a:pt x="2802737" y="152755"/>
                </a:lnTo>
                <a:lnTo>
                  <a:pt x="2821292" y="152755"/>
                </a:lnTo>
                <a:lnTo>
                  <a:pt x="2858109" y="132168"/>
                </a:lnTo>
                <a:lnTo>
                  <a:pt x="2858922" y="128765"/>
                </a:lnTo>
                <a:lnTo>
                  <a:pt x="2859951" y="124485"/>
                </a:lnTo>
                <a:lnTo>
                  <a:pt x="2860573" y="115531"/>
                </a:lnTo>
                <a:lnTo>
                  <a:pt x="2860573" y="78409"/>
                </a:lnTo>
                <a:close/>
              </a:path>
              <a:path w="3302000" h="187960">
                <a:moveTo>
                  <a:pt x="2980906" y="152755"/>
                </a:moveTo>
                <a:lnTo>
                  <a:pt x="2980817" y="72974"/>
                </a:lnTo>
                <a:lnTo>
                  <a:pt x="2980448" y="66192"/>
                </a:lnTo>
                <a:lnTo>
                  <a:pt x="2979940" y="63525"/>
                </a:lnTo>
                <a:lnTo>
                  <a:pt x="2979102" y="59118"/>
                </a:lnTo>
                <a:lnTo>
                  <a:pt x="2976854" y="53352"/>
                </a:lnTo>
                <a:lnTo>
                  <a:pt x="2973717" y="48882"/>
                </a:lnTo>
                <a:lnTo>
                  <a:pt x="2971698" y="46723"/>
                </a:lnTo>
                <a:lnTo>
                  <a:pt x="2968929" y="43751"/>
                </a:lnTo>
                <a:lnTo>
                  <a:pt x="2961716" y="41186"/>
                </a:lnTo>
                <a:lnTo>
                  <a:pt x="2942132" y="41186"/>
                </a:lnTo>
                <a:lnTo>
                  <a:pt x="2936227" y="43027"/>
                </a:lnTo>
                <a:lnTo>
                  <a:pt x="2933179" y="46723"/>
                </a:lnTo>
                <a:lnTo>
                  <a:pt x="2932277" y="45466"/>
                </a:lnTo>
                <a:lnTo>
                  <a:pt x="2930537" y="43027"/>
                </a:lnTo>
                <a:lnTo>
                  <a:pt x="2923654" y="41186"/>
                </a:lnTo>
                <a:lnTo>
                  <a:pt x="2905302" y="41186"/>
                </a:lnTo>
                <a:lnTo>
                  <a:pt x="2902178" y="42443"/>
                </a:lnTo>
                <a:lnTo>
                  <a:pt x="2902801" y="41186"/>
                </a:lnTo>
                <a:lnTo>
                  <a:pt x="2878810" y="41186"/>
                </a:lnTo>
                <a:lnTo>
                  <a:pt x="2878810" y="152755"/>
                </a:lnTo>
                <a:lnTo>
                  <a:pt x="2903855" y="152755"/>
                </a:lnTo>
                <a:lnTo>
                  <a:pt x="2903956" y="68973"/>
                </a:lnTo>
                <a:lnTo>
                  <a:pt x="2904490" y="67170"/>
                </a:lnTo>
                <a:lnTo>
                  <a:pt x="2906471" y="64262"/>
                </a:lnTo>
                <a:lnTo>
                  <a:pt x="2908287" y="63525"/>
                </a:lnTo>
                <a:lnTo>
                  <a:pt x="2914167" y="63525"/>
                </a:lnTo>
                <a:lnTo>
                  <a:pt x="2915526" y="64084"/>
                </a:lnTo>
                <a:lnTo>
                  <a:pt x="2916224" y="65227"/>
                </a:lnTo>
                <a:lnTo>
                  <a:pt x="2916961" y="66332"/>
                </a:lnTo>
                <a:lnTo>
                  <a:pt x="2917291" y="68973"/>
                </a:lnTo>
                <a:lnTo>
                  <a:pt x="2917342" y="152755"/>
                </a:lnTo>
                <a:lnTo>
                  <a:pt x="2942386" y="152755"/>
                </a:lnTo>
                <a:lnTo>
                  <a:pt x="2942488" y="70256"/>
                </a:lnTo>
                <a:lnTo>
                  <a:pt x="2943034" y="68008"/>
                </a:lnTo>
                <a:lnTo>
                  <a:pt x="2944076" y="66192"/>
                </a:lnTo>
                <a:lnTo>
                  <a:pt x="2945053" y="64427"/>
                </a:lnTo>
                <a:lnTo>
                  <a:pt x="2946781" y="63525"/>
                </a:lnTo>
                <a:lnTo>
                  <a:pt x="2952864" y="63525"/>
                </a:lnTo>
                <a:lnTo>
                  <a:pt x="2954350" y="64084"/>
                </a:lnTo>
                <a:lnTo>
                  <a:pt x="2955531" y="66332"/>
                </a:lnTo>
                <a:lnTo>
                  <a:pt x="2955810" y="68973"/>
                </a:lnTo>
                <a:lnTo>
                  <a:pt x="2955861" y="152755"/>
                </a:lnTo>
                <a:lnTo>
                  <a:pt x="2980906" y="152755"/>
                </a:lnTo>
                <a:close/>
              </a:path>
              <a:path w="3302000" h="187960">
                <a:moveTo>
                  <a:pt x="3081426" y="77406"/>
                </a:moveTo>
                <a:lnTo>
                  <a:pt x="3080880" y="69253"/>
                </a:lnTo>
                <a:lnTo>
                  <a:pt x="3079940" y="65176"/>
                </a:lnTo>
                <a:lnTo>
                  <a:pt x="3079242" y="62064"/>
                </a:lnTo>
                <a:lnTo>
                  <a:pt x="3055772" y="41935"/>
                </a:lnTo>
                <a:lnTo>
                  <a:pt x="3055772" y="70866"/>
                </a:lnTo>
                <a:lnTo>
                  <a:pt x="3055772" y="84442"/>
                </a:lnTo>
                <a:lnTo>
                  <a:pt x="3026600" y="84442"/>
                </a:lnTo>
                <a:lnTo>
                  <a:pt x="3026626" y="70866"/>
                </a:lnTo>
                <a:lnTo>
                  <a:pt x="3027210" y="68618"/>
                </a:lnTo>
                <a:lnTo>
                  <a:pt x="3029623" y="65874"/>
                </a:lnTo>
                <a:lnTo>
                  <a:pt x="3032048" y="65176"/>
                </a:lnTo>
                <a:lnTo>
                  <a:pt x="3050057" y="65176"/>
                </a:lnTo>
                <a:lnTo>
                  <a:pt x="3052000" y="65938"/>
                </a:lnTo>
                <a:lnTo>
                  <a:pt x="3053511" y="67449"/>
                </a:lnTo>
                <a:lnTo>
                  <a:pt x="3055023" y="68922"/>
                </a:lnTo>
                <a:lnTo>
                  <a:pt x="3055772" y="70866"/>
                </a:lnTo>
                <a:lnTo>
                  <a:pt x="3055772" y="41935"/>
                </a:lnTo>
                <a:lnTo>
                  <a:pt x="3055239" y="41783"/>
                </a:lnTo>
                <a:lnTo>
                  <a:pt x="3047479" y="41186"/>
                </a:lnTo>
                <a:lnTo>
                  <a:pt x="3037763" y="41186"/>
                </a:lnTo>
                <a:lnTo>
                  <a:pt x="3002762" y="61607"/>
                </a:lnTo>
                <a:lnTo>
                  <a:pt x="3000552" y="115531"/>
                </a:lnTo>
                <a:lnTo>
                  <a:pt x="3001162" y="124574"/>
                </a:lnTo>
                <a:lnTo>
                  <a:pt x="3030563" y="152209"/>
                </a:lnTo>
                <a:lnTo>
                  <a:pt x="3039834" y="152755"/>
                </a:lnTo>
                <a:lnTo>
                  <a:pt x="3074835" y="152755"/>
                </a:lnTo>
                <a:lnTo>
                  <a:pt x="3074835" y="128765"/>
                </a:lnTo>
                <a:lnTo>
                  <a:pt x="3033776" y="128765"/>
                </a:lnTo>
                <a:lnTo>
                  <a:pt x="3030918" y="127990"/>
                </a:lnTo>
                <a:lnTo>
                  <a:pt x="3027451" y="124904"/>
                </a:lnTo>
                <a:lnTo>
                  <a:pt x="3026600" y="122643"/>
                </a:lnTo>
                <a:lnTo>
                  <a:pt x="3026600" y="108445"/>
                </a:lnTo>
                <a:lnTo>
                  <a:pt x="3081426" y="108445"/>
                </a:lnTo>
                <a:lnTo>
                  <a:pt x="3081426" y="84442"/>
                </a:lnTo>
                <a:lnTo>
                  <a:pt x="3081426" y="77406"/>
                </a:lnTo>
                <a:close/>
              </a:path>
              <a:path w="3302000" h="187960">
                <a:moveTo>
                  <a:pt x="3194266" y="78409"/>
                </a:moveTo>
                <a:lnTo>
                  <a:pt x="3173196" y="43459"/>
                </a:lnTo>
                <a:lnTo>
                  <a:pt x="3157042" y="41186"/>
                </a:lnTo>
                <a:lnTo>
                  <a:pt x="3139871" y="41186"/>
                </a:lnTo>
                <a:lnTo>
                  <a:pt x="3135185" y="42608"/>
                </a:lnTo>
                <a:lnTo>
                  <a:pt x="3133509" y="45466"/>
                </a:lnTo>
                <a:lnTo>
                  <a:pt x="3135363" y="41186"/>
                </a:lnTo>
                <a:lnTo>
                  <a:pt x="3110319" y="41186"/>
                </a:lnTo>
                <a:lnTo>
                  <a:pt x="3110319" y="152755"/>
                </a:lnTo>
                <a:lnTo>
                  <a:pt x="3136417" y="152755"/>
                </a:lnTo>
                <a:lnTo>
                  <a:pt x="3136417" y="70612"/>
                </a:lnTo>
                <a:lnTo>
                  <a:pt x="3137128" y="69037"/>
                </a:lnTo>
                <a:lnTo>
                  <a:pt x="3139948" y="65951"/>
                </a:lnTo>
                <a:lnTo>
                  <a:pt x="3142272" y="65176"/>
                </a:lnTo>
                <a:lnTo>
                  <a:pt x="3162058" y="65176"/>
                </a:lnTo>
                <a:lnTo>
                  <a:pt x="3164306" y="65976"/>
                </a:lnTo>
                <a:lnTo>
                  <a:pt x="3167418" y="69126"/>
                </a:lnTo>
                <a:lnTo>
                  <a:pt x="3168205" y="71374"/>
                </a:lnTo>
                <a:lnTo>
                  <a:pt x="3168205" y="152755"/>
                </a:lnTo>
                <a:lnTo>
                  <a:pt x="3194266" y="152755"/>
                </a:lnTo>
                <a:lnTo>
                  <a:pt x="3194266" y="78409"/>
                </a:lnTo>
                <a:close/>
              </a:path>
              <a:path w="3302000" h="187960">
                <a:moveTo>
                  <a:pt x="3301428" y="41186"/>
                </a:moveTo>
                <a:lnTo>
                  <a:pt x="3271342" y="41186"/>
                </a:lnTo>
                <a:lnTo>
                  <a:pt x="3271342" y="16446"/>
                </a:lnTo>
                <a:lnTo>
                  <a:pt x="3245231" y="16446"/>
                </a:lnTo>
                <a:lnTo>
                  <a:pt x="3245231" y="41186"/>
                </a:lnTo>
                <a:lnTo>
                  <a:pt x="3225673" y="41186"/>
                </a:lnTo>
                <a:lnTo>
                  <a:pt x="3225673" y="65176"/>
                </a:lnTo>
                <a:lnTo>
                  <a:pt x="3245231" y="65176"/>
                </a:lnTo>
                <a:lnTo>
                  <a:pt x="3245231" y="132181"/>
                </a:lnTo>
                <a:lnTo>
                  <a:pt x="3247466" y="139141"/>
                </a:lnTo>
                <a:lnTo>
                  <a:pt x="3251924" y="144602"/>
                </a:lnTo>
                <a:lnTo>
                  <a:pt x="3256419" y="150037"/>
                </a:lnTo>
                <a:lnTo>
                  <a:pt x="3262820" y="152755"/>
                </a:lnTo>
                <a:lnTo>
                  <a:pt x="3301428" y="152755"/>
                </a:lnTo>
                <a:lnTo>
                  <a:pt x="3301428" y="128765"/>
                </a:lnTo>
                <a:lnTo>
                  <a:pt x="3274174" y="128765"/>
                </a:lnTo>
                <a:lnTo>
                  <a:pt x="3272802" y="128524"/>
                </a:lnTo>
                <a:lnTo>
                  <a:pt x="3272193" y="128054"/>
                </a:lnTo>
                <a:lnTo>
                  <a:pt x="3271621" y="127546"/>
                </a:lnTo>
                <a:lnTo>
                  <a:pt x="3271342" y="126466"/>
                </a:lnTo>
                <a:lnTo>
                  <a:pt x="3271342" y="65176"/>
                </a:lnTo>
                <a:lnTo>
                  <a:pt x="3301428" y="65176"/>
                </a:lnTo>
                <a:lnTo>
                  <a:pt x="3301428" y="411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555496" y="3099949"/>
            <a:ext cx="6477000" cy="12636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2459355" algn="l"/>
                <a:tab pos="4906645" algn="l"/>
              </a:tabLst>
            </a:pPr>
            <a:r>
              <a:rPr dirty="0" sz="1600" spc="150">
                <a:solidFill>
                  <a:srgbClr val="FFFFFF"/>
                </a:solidFill>
                <a:latin typeface="Microsoft Sans Serif"/>
                <a:cs typeface="Microsoft Sans Serif"/>
              </a:rPr>
              <a:t>Investing</a:t>
            </a:r>
            <a:r>
              <a:rPr dirty="0" sz="1600" spc="4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15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1600" spc="-25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1600" spc="215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dirty="0" sz="1600" spc="5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maintenance</a:t>
            </a:r>
            <a:r>
              <a:rPr dirty="0" sz="16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Microsoft Sans Serif"/>
                <a:cs typeface="Microsoft Sans Serif"/>
              </a:rPr>
              <a:t>personnel</a:t>
            </a:r>
            <a:r>
              <a:rPr dirty="0" sz="16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85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16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29">
                <a:solidFill>
                  <a:srgbClr val="FFFFFF"/>
                </a:solidFill>
                <a:latin typeface="Microsoft Sans Serif"/>
                <a:cs typeface="Microsoft Sans Serif"/>
              </a:rPr>
              <a:t>crucial.</a:t>
            </a:r>
            <a:r>
              <a:rPr dirty="0" sz="1600" spc="4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6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knowledgeable</a:t>
            </a:r>
            <a:r>
              <a:rPr dirty="0" sz="16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team</a:t>
            </a:r>
            <a:r>
              <a:rPr dirty="0" sz="1600" spc="4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dirty="0" sz="1600" spc="215">
                <a:solidFill>
                  <a:srgbClr val="FFFFFF"/>
                </a:solidFill>
                <a:latin typeface="Microsoft Sans Serif"/>
                <a:cs typeface="Microsoft Sans Serif"/>
              </a:rPr>
              <a:t>effectively</a:t>
            </a:r>
            <a:r>
              <a:rPr dirty="0" sz="1600" spc="459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30">
                <a:solidFill>
                  <a:srgbClr val="FFFFFF"/>
                </a:solidFill>
                <a:latin typeface="Microsoft Sans Serif"/>
                <a:cs typeface="Microsoft Sans Serif"/>
              </a:rPr>
              <a:t>troubleshoot</a:t>
            </a:r>
            <a:r>
              <a:rPr dirty="0" sz="16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80">
                <a:solidFill>
                  <a:srgbClr val="FFFFFF"/>
                </a:solidFill>
                <a:latin typeface="Microsoft Sans Serif"/>
                <a:cs typeface="Microsoft Sans Serif"/>
              </a:rPr>
              <a:t>repair</a:t>
            </a:r>
            <a:r>
              <a:rPr dirty="0" sz="16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Microsoft Sans Serif"/>
                <a:cs typeface="Microsoft Sans Serif"/>
              </a:rPr>
              <a:t>issues,</a:t>
            </a:r>
            <a:r>
              <a:rPr dirty="0" sz="16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Microsoft Sans Serif"/>
                <a:cs typeface="Microsoft Sans Serif"/>
              </a:rPr>
              <a:t>ensuring</a:t>
            </a:r>
            <a:r>
              <a:rPr dirty="0" sz="1600" spc="4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75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dirty="0" sz="1600" spc="185">
                <a:solidFill>
                  <a:srgbClr val="FFFFFF"/>
                </a:solidFill>
                <a:latin typeface="Microsoft Sans Serif"/>
                <a:cs typeface="Microsoft Sans Serif"/>
              </a:rPr>
              <a:t>thruster</a:t>
            </a:r>
            <a:r>
              <a:rPr dirty="0" sz="1600" spc="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25">
                <a:solidFill>
                  <a:srgbClr val="FFFFFF"/>
                </a:solidFill>
                <a:latin typeface="Microsoft Sans Serif"/>
                <a:cs typeface="Microsoft Sans Serif"/>
              </a:rPr>
              <a:t>ROVs</a:t>
            </a:r>
            <a:r>
              <a:rPr dirty="0" sz="1600" spc="4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remain</a:t>
            </a:r>
            <a:r>
              <a:rPr dirty="0" sz="1600" spc="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45">
                <a:solidFill>
                  <a:srgbClr val="FFFFFF"/>
                </a:solidFill>
                <a:latin typeface="Microsoft Sans Serif"/>
                <a:cs typeface="Microsoft Sans Serif"/>
              </a:rPr>
              <a:t>operational</a:t>
            </a:r>
            <a:r>
              <a:rPr dirty="0" sz="1600" spc="4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600" spc="4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65">
                <a:solidFill>
                  <a:srgbClr val="FFFFFF"/>
                </a:solidFill>
                <a:latin typeface="Microsoft Sans Serif"/>
                <a:cs typeface="Microsoft Sans Serif"/>
              </a:rPr>
              <a:t>efficient.</a:t>
            </a:r>
            <a:r>
              <a:rPr dirty="0" sz="1600" spc="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Microsoft Sans Serif"/>
                <a:cs typeface="Microsoft Sans Serif"/>
              </a:rPr>
              <a:t>Continuous </a:t>
            </a:r>
            <a:r>
              <a:rPr dirty="0" sz="1600" spc="95">
                <a:solidFill>
                  <a:srgbClr val="FFFFFF"/>
                </a:solidFill>
                <a:latin typeface="Microsoft Sans Serif"/>
                <a:cs typeface="Microsoft Sans Serif"/>
              </a:rPr>
              <a:t>education</a:t>
            </a:r>
            <a:r>
              <a:rPr dirty="0" sz="1600" spc="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dirty="0" sz="1600" spc="4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dirty="0" sz="1600" spc="4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14">
                <a:solidFill>
                  <a:srgbClr val="FFFFFF"/>
                </a:solidFill>
                <a:latin typeface="Microsoft Sans Serif"/>
                <a:cs typeface="Microsoft Sans Serif"/>
              </a:rPr>
              <a:t>technologies</a:t>
            </a:r>
            <a:r>
              <a:rPr dirty="0" sz="1600" spc="4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285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dirty="0" sz="1600" spc="4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3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dirty="0" sz="1600" spc="4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600" spc="140">
                <a:solidFill>
                  <a:srgbClr val="FFFFFF"/>
                </a:solidFill>
                <a:latin typeface="Microsoft Sans Serif"/>
                <a:cs typeface="Microsoft Sans Serif"/>
              </a:rPr>
              <a:t>important.</a:t>
            </a:r>
            <a:endParaRPr sz="1600">
              <a:latin typeface="Microsoft Sans Serif"/>
              <a:cs typeface="Microsoft Sans Serif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805671" y="1189313"/>
            <a:ext cx="9222105" cy="8629650"/>
            <a:chOff x="8805671" y="1189313"/>
            <a:chExt cx="9222105" cy="862965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4477872" y="7160679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05"/>
                  </a:lnTo>
                  <a:lnTo>
                    <a:pt x="1770507" y="2298105"/>
                  </a:lnTo>
                  <a:lnTo>
                    <a:pt x="3540252" y="2298105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477908" y="7159951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2"/>
                  </a:moveTo>
                  <a:lnTo>
                    <a:pt x="0" y="2298832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2"/>
                  </a:lnTo>
                  <a:lnTo>
                    <a:pt x="1770415" y="2298832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675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41"/>
                  </a:moveTo>
                  <a:lnTo>
                    <a:pt x="2513507" y="455741"/>
                  </a:lnTo>
                  <a:lnTo>
                    <a:pt x="2513507" y="228226"/>
                  </a:lnTo>
                  <a:lnTo>
                    <a:pt x="2740968" y="228226"/>
                  </a:lnTo>
                  <a:lnTo>
                    <a:pt x="2740968" y="455741"/>
                  </a:lnTo>
                  <a:lnTo>
                    <a:pt x="2627174" y="455741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1503" y="8183880"/>
              <a:ext cx="487680" cy="94792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9535" y="8183880"/>
              <a:ext cx="460248" cy="9479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46295" y="8183880"/>
              <a:ext cx="649223" cy="9479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68983" y="7153774"/>
              <a:ext cx="3543300" cy="23116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5671" y="1612392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4" name="object 4" descr="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5259545" y="1411211"/>
              <a:ext cx="320040" cy="20320"/>
            </a:xfrm>
            <a:custGeom>
              <a:avLst/>
              <a:gdLst/>
              <a:ahLst/>
              <a:cxnLst/>
              <a:rect l="l" t="t" r="r" b="b"/>
              <a:pathLst>
                <a:path w="320040" h="20319">
                  <a:moveTo>
                    <a:pt x="319786" y="1435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19659" y="20167"/>
                  </a:lnTo>
                  <a:lnTo>
                    <a:pt x="319786" y="14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40115" y="2134337"/>
            <a:ext cx="5374640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657985" algn="l"/>
              </a:tabLst>
            </a:pPr>
            <a:r>
              <a:rPr dirty="0" sz="6000" spc="110"/>
              <a:t>Documentation </a:t>
            </a:r>
            <a:r>
              <a:rPr dirty="0" sz="6000" spc="-25"/>
              <a:t>and</a:t>
            </a:r>
            <a:r>
              <a:rPr dirty="0" sz="6000"/>
              <a:t>	</a:t>
            </a:r>
            <a:r>
              <a:rPr dirty="0" sz="6000" spc="305"/>
              <a:t>Reporting</a:t>
            </a:r>
            <a:endParaRPr sz="6000"/>
          </a:p>
        </p:txBody>
      </p:sp>
      <p:sp>
        <p:nvSpPr>
          <p:cNvPr id="10" name="object 10" descr=""/>
          <p:cNvSpPr/>
          <p:nvPr/>
        </p:nvSpPr>
        <p:spPr>
          <a:xfrm>
            <a:off x="3871543" y="4658283"/>
            <a:ext cx="1156970" cy="125095"/>
          </a:xfrm>
          <a:custGeom>
            <a:avLst/>
            <a:gdLst/>
            <a:ahLst/>
            <a:cxnLst/>
            <a:rect l="l" t="t" r="r" b="b"/>
            <a:pathLst>
              <a:path w="1156970" h="125095">
                <a:moveTo>
                  <a:pt x="69190" y="0"/>
                </a:moveTo>
                <a:lnTo>
                  <a:pt x="47956" y="0"/>
                </a:lnTo>
                <a:lnTo>
                  <a:pt x="47956" y="33578"/>
                </a:lnTo>
                <a:lnTo>
                  <a:pt x="21299" y="33578"/>
                </a:lnTo>
                <a:lnTo>
                  <a:pt x="13298" y="36042"/>
                </a:lnTo>
                <a:lnTo>
                  <a:pt x="2592" y="45859"/>
                </a:lnTo>
                <a:lnTo>
                  <a:pt x="41" y="53136"/>
                </a:lnTo>
                <a:lnTo>
                  <a:pt x="0" y="104952"/>
                </a:lnTo>
                <a:lnTo>
                  <a:pt x="2566" y="112395"/>
                </a:lnTo>
                <a:lnTo>
                  <a:pt x="13158" y="122097"/>
                </a:lnTo>
                <a:lnTo>
                  <a:pt x="21184" y="124510"/>
                </a:lnTo>
                <a:lnTo>
                  <a:pt x="44832" y="124510"/>
                </a:lnTo>
                <a:lnTo>
                  <a:pt x="48642" y="123355"/>
                </a:lnTo>
                <a:lnTo>
                  <a:pt x="50255" y="121031"/>
                </a:lnTo>
                <a:lnTo>
                  <a:pt x="69190" y="121031"/>
                </a:lnTo>
                <a:lnTo>
                  <a:pt x="69190" y="104952"/>
                </a:lnTo>
                <a:lnTo>
                  <a:pt x="26988" y="104952"/>
                </a:lnTo>
                <a:lnTo>
                  <a:pt x="24664" y="104330"/>
                </a:lnTo>
                <a:lnTo>
                  <a:pt x="23229" y="103073"/>
                </a:lnTo>
                <a:lnTo>
                  <a:pt x="21845" y="101815"/>
                </a:lnTo>
                <a:lnTo>
                  <a:pt x="21146" y="99961"/>
                </a:lnTo>
                <a:lnTo>
                  <a:pt x="21146" y="58127"/>
                </a:lnTo>
                <a:lnTo>
                  <a:pt x="21845" y="56286"/>
                </a:lnTo>
                <a:lnTo>
                  <a:pt x="23229" y="55016"/>
                </a:lnTo>
                <a:lnTo>
                  <a:pt x="24664" y="53771"/>
                </a:lnTo>
                <a:lnTo>
                  <a:pt x="26988" y="53136"/>
                </a:lnTo>
                <a:lnTo>
                  <a:pt x="69190" y="53136"/>
                </a:lnTo>
                <a:lnTo>
                  <a:pt x="69190" y="0"/>
                </a:lnTo>
                <a:close/>
              </a:path>
              <a:path w="1156970" h="125095">
                <a:moveTo>
                  <a:pt x="69190" y="121031"/>
                </a:moveTo>
                <a:lnTo>
                  <a:pt x="50255" y="121031"/>
                </a:lnTo>
                <a:lnTo>
                  <a:pt x="48782" y="124510"/>
                </a:lnTo>
                <a:lnTo>
                  <a:pt x="69190" y="124510"/>
                </a:lnTo>
                <a:lnTo>
                  <a:pt x="69190" y="121031"/>
                </a:lnTo>
                <a:close/>
              </a:path>
              <a:path w="1156970" h="125095">
                <a:moveTo>
                  <a:pt x="69190" y="53136"/>
                </a:moveTo>
                <a:lnTo>
                  <a:pt x="47956" y="53136"/>
                </a:lnTo>
                <a:lnTo>
                  <a:pt x="47956" y="100533"/>
                </a:lnTo>
                <a:lnTo>
                  <a:pt x="47385" y="101815"/>
                </a:lnTo>
                <a:lnTo>
                  <a:pt x="45086" y="104330"/>
                </a:lnTo>
                <a:lnTo>
                  <a:pt x="43168" y="104952"/>
                </a:lnTo>
                <a:lnTo>
                  <a:pt x="69190" y="104952"/>
                </a:lnTo>
                <a:lnTo>
                  <a:pt x="69190" y="53136"/>
                </a:lnTo>
                <a:close/>
              </a:path>
              <a:path w="1156970" h="125095">
                <a:moveTo>
                  <a:pt x="138609" y="33578"/>
                </a:moveTo>
                <a:lnTo>
                  <a:pt x="111786" y="33578"/>
                </a:lnTo>
                <a:lnTo>
                  <a:pt x="103785" y="36042"/>
                </a:lnTo>
                <a:lnTo>
                  <a:pt x="93079" y="45859"/>
                </a:lnTo>
                <a:lnTo>
                  <a:pt x="90399" y="53505"/>
                </a:lnTo>
                <a:lnTo>
                  <a:pt x="90399" y="104584"/>
                </a:lnTo>
                <a:lnTo>
                  <a:pt x="93079" y="112255"/>
                </a:lnTo>
                <a:lnTo>
                  <a:pt x="103785" y="122072"/>
                </a:lnTo>
                <a:lnTo>
                  <a:pt x="111786" y="124510"/>
                </a:lnTo>
                <a:lnTo>
                  <a:pt x="138609" y="124510"/>
                </a:lnTo>
                <a:lnTo>
                  <a:pt x="146622" y="122072"/>
                </a:lnTo>
                <a:lnTo>
                  <a:pt x="157328" y="112255"/>
                </a:lnTo>
                <a:lnTo>
                  <a:pt x="159879" y="104952"/>
                </a:lnTo>
                <a:lnTo>
                  <a:pt x="117489" y="104952"/>
                </a:lnTo>
                <a:lnTo>
                  <a:pt x="115152" y="104330"/>
                </a:lnTo>
                <a:lnTo>
                  <a:pt x="112332" y="101815"/>
                </a:lnTo>
                <a:lnTo>
                  <a:pt x="111634" y="99961"/>
                </a:lnTo>
                <a:lnTo>
                  <a:pt x="111634" y="58127"/>
                </a:lnTo>
                <a:lnTo>
                  <a:pt x="112332" y="56286"/>
                </a:lnTo>
                <a:lnTo>
                  <a:pt x="113729" y="55016"/>
                </a:lnTo>
                <a:lnTo>
                  <a:pt x="115152" y="53771"/>
                </a:lnTo>
                <a:lnTo>
                  <a:pt x="117489" y="53136"/>
                </a:lnTo>
                <a:lnTo>
                  <a:pt x="159879" y="53136"/>
                </a:lnTo>
                <a:lnTo>
                  <a:pt x="157328" y="45859"/>
                </a:lnTo>
                <a:lnTo>
                  <a:pt x="146622" y="36042"/>
                </a:lnTo>
                <a:lnTo>
                  <a:pt x="138609" y="33578"/>
                </a:lnTo>
                <a:close/>
              </a:path>
              <a:path w="1156970" h="125095">
                <a:moveTo>
                  <a:pt x="159879" y="53136"/>
                </a:moveTo>
                <a:lnTo>
                  <a:pt x="132919" y="53136"/>
                </a:lnTo>
                <a:lnTo>
                  <a:pt x="135256" y="53771"/>
                </a:lnTo>
                <a:lnTo>
                  <a:pt x="138063" y="56286"/>
                </a:lnTo>
                <a:lnTo>
                  <a:pt x="138774" y="58127"/>
                </a:lnTo>
                <a:lnTo>
                  <a:pt x="138774" y="99961"/>
                </a:lnTo>
                <a:lnTo>
                  <a:pt x="138063" y="101815"/>
                </a:lnTo>
                <a:lnTo>
                  <a:pt x="136640" y="103073"/>
                </a:lnTo>
                <a:lnTo>
                  <a:pt x="135256" y="104330"/>
                </a:lnTo>
                <a:lnTo>
                  <a:pt x="132919" y="104952"/>
                </a:lnTo>
                <a:lnTo>
                  <a:pt x="159879" y="104952"/>
                </a:lnTo>
                <a:lnTo>
                  <a:pt x="160008" y="104584"/>
                </a:lnTo>
                <a:lnTo>
                  <a:pt x="160008" y="53505"/>
                </a:lnTo>
                <a:lnTo>
                  <a:pt x="159879" y="53136"/>
                </a:lnTo>
                <a:close/>
              </a:path>
              <a:path w="1156970" h="125095">
                <a:moveTo>
                  <a:pt x="244438" y="33578"/>
                </a:moveTo>
                <a:lnTo>
                  <a:pt x="208649" y="33578"/>
                </a:lnTo>
                <a:lnTo>
                  <a:pt x="200635" y="36042"/>
                </a:lnTo>
                <a:lnTo>
                  <a:pt x="189955" y="45859"/>
                </a:lnTo>
                <a:lnTo>
                  <a:pt x="187416" y="53136"/>
                </a:lnTo>
                <a:lnTo>
                  <a:pt x="187374" y="104952"/>
                </a:lnTo>
                <a:lnTo>
                  <a:pt x="189917" y="112395"/>
                </a:lnTo>
                <a:lnTo>
                  <a:pt x="200496" y="122097"/>
                </a:lnTo>
                <a:lnTo>
                  <a:pt x="208535" y="124510"/>
                </a:lnTo>
                <a:lnTo>
                  <a:pt x="244438" y="124510"/>
                </a:lnTo>
                <a:lnTo>
                  <a:pt x="244438" y="104952"/>
                </a:lnTo>
                <a:lnTo>
                  <a:pt x="214364" y="104952"/>
                </a:lnTo>
                <a:lnTo>
                  <a:pt x="212027" y="104330"/>
                </a:lnTo>
                <a:lnTo>
                  <a:pt x="209221" y="101815"/>
                </a:lnTo>
                <a:lnTo>
                  <a:pt x="208522" y="99961"/>
                </a:lnTo>
                <a:lnTo>
                  <a:pt x="208522" y="58127"/>
                </a:lnTo>
                <a:lnTo>
                  <a:pt x="209221" y="56286"/>
                </a:lnTo>
                <a:lnTo>
                  <a:pt x="210618" y="55016"/>
                </a:lnTo>
                <a:lnTo>
                  <a:pt x="212027" y="53771"/>
                </a:lnTo>
                <a:lnTo>
                  <a:pt x="214364" y="53136"/>
                </a:lnTo>
                <a:lnTo>
                  <a:pt x="244438" y="53136"/>
                </a:lnTo>
                <a:lnTo>
                  <a:pt x="244438" y="33578"/>
                </a:lnTo>
                <a:close/>
              </a:path>
              <a:path w="1156970" h="125095">
                <a:moveTo>
                  <a:pt x="294628" y="33578"/>
                </a:moveTo>
                <a:lnTo>
                  <a:pt x="273394" y="33578"/>
                </a:lnTo>
                <a:lnTo>
                  <a:pt x="273394" y="104559"/>
                </a:lnTo>
                <a:lnTo>
                  <a:pt x="275946" y="112217"/>
                </a:lnTo>
                <a:lnTo>
                  <a:pt x="286195" y="122059"/>
                </a:lnTo>
                <a:lnTo>
                  <a:pt x="293752" y="124510"/>
                </a:lnTo>
                <a:lnTo>
                  <a:pt x="315456" y="124510"/>
                </a:lnTo>
                <a:lnTo>
                  <a:pt x="319253" y="123355"/>
                </a:lnTo>
                <a:lnTo>
                  <a:pt x="320866" y="121031"/>
                </a:lnTo>
                <a:lnTo>
                  <a:pt x="339802" y="121031"/>
                </a:lnTo>
                <a:lnTo>
                  <a:pt x="339802" y="104952"/>
                </a:lnTo>
                <a:lnTo>
                  <a:pt x="299645" y="104952"/>
                </a:lnTo>
                <a:lnTo>
                  <a:pt x="297803" y="104317"/>
                </a:lnTo>
                <a:lnTo>
                  <a:pt x="295250" y="101739"/>
                </a:lnTo>
                <a:lnTo>
                  <a:pt x="294628" y="99910"/>
                </a:lnTo>
                <a:lnTo>
                  <a:pt x="294628" y="33578"/>
                </a:lnTo>
                <a:close/>
              </a:path>
              <a:path w="1156970" h="125095">
                <a:moveTo>
                  <a:pt x="339802" y="121031"/>
                </a:moveTo>
                <a:lnTo>
                  <a:pt x="320866" y="121031"/>
                </a:lnTo>
                <a:lnTo>
                  <a:pt x="319393" y="124510"/>
                </a:lnTo>
                <a:lnTo>
                  <a:pt x="339802" y="124510"/>
                </a:lnTo>
                <a:lnTo>
                  <a:pt x="339802" y="121031"/>
                </a:lnTo>
                <a:close/>
              </a:path>
              <a:path w="1156970" h="125095">
                <a:moveTo>
                  <a:pt x="339802" y="33578"/>
                </a:moveTo>
                <a:lnTo>
                  <a:pt x="318568" y="33578"/>
                </a:lnTo>
                <a:lnTo>
                  <a:pt x="318528" y="99910"/>
                </a:lnTo>
                <a:lnTo>
                  <a:pt x="318428" y="100850"/>
                </a:lnTo>
                <a:lnTo>
                  <a:pt x="317806" y="102082"/>
                </a:lnTo>
                <a:lnTo>
                  <a:pt x="315583" y="104381"/>
                </a:lnTo>
                <a:lnTo>
                  <a:pt x="313742" y="104952"/>
                </a:lnTo>
                <a:lnTo>
                  <a:pt x="339802" y="104952"/>
                </a:lnTo>
                <a:lnTo>
                  <a:pt x="339802" y="33578"/>
                </a:lnTo>
                <a:close/>
              </a:path>
              <a:path w="1156970" h="125095">
                <a:moveTo>
                  <a:pt x="375197" y="33578"/>
                </a:moveTo>
                <a:lnTo>
                  <a:pt x="355639" y="33578"/>
                </a:lnTo>
                <a:lnTo>
                  <a:pt x="355639" y="124510"/>
                </a:lnTo>
                <a:lnTo>
                  <a:pt x="376061" y="124510"/>
                </a:lnTo>
                <a:lnTo>
                  <a:pt x="376137" y="56222"/>
                </a:lnTo>
                <a:lnTo>
                  <a:pt x="376581" y="54762"/>
                </a:lnTo>
                <a:lnTo>
                  <a:pt x="378194" y="52387"/>
                </a:lnTo>
                <a:lnTo>
                  <a:pt x="379667" y="51777"/>
                </a:lnTo>
                <a:lnTo>
                  <a:pt x="438862" y="51777"/>
                </a:lnTo>
                <a:lnTo>
                  <a:pt x="438862" y="50977"/>
                </a:lnTo>
                <a:lnTo>
                  <a:pt x="436906" y="44005"/>
                </a:lnTo>
                <a:lnTo>
                  <a:pt x="431358" y="38087"/>
                </a:lnTo>
                <a:lnTo>
                  <a:pt x="399962" y="38087"/>
                </a:lnTo>
                <a:lnTo>
                  <a:pt x="399224" y="37058"/>
                </a:lnTo>
                <a:lnTo>
                  <a:pt x="373470" y="37058"/>
                </a:lnTo>
                <a:lnTo>
                  <a:pt x="374346" y="34747"/>
                </a:lnTo>
                <a:lnTo>
                  <a:pt x="374685" y="34609"/>
                </a:lnTo>
                <a:lnTo>
                  <a:pt x="375197" y="33578"/>
                </a:lnTo>
                <a:close/>
              </a:path>
              <a:path w="1156970" h="125095">
                <a:moveTo>
                  <a:pt x="411036" y="51777"/>
                </a:moveTo>
                <a:lnTo>
                  <a:pt x="384455" y="51777"/>
                </a:lnTo>
                <a:lnTo>
                  <a:pt x="385560" y="52247"/>
                </a:lnTo>
                <a:lnTo>
                  <a:pt x="386741" y="54076"/>
                </a:lnTo>
                <a:lnTo>
                  <a:pt x="387007" y="56222"/>
                </a:lnTo>
                <a:lnTo>
                  <a:pt x="387046" y="124510"/>
                </a:lnTo>
                <a:lnTo>
                  <a:pt x="407455" y="124510"/>
                </a:lnTo>
                <a:lnTo>
                  <a:pt x="407544" y="57277"/>
                </a:lnTo>
                <a:lnTo>
                  <a:pt x="407988" y="55448"/>
                </a:lnTo>
                <a:lnTo>
                  <a:pt x="409627" y="52527"/>
                </a:lnTo>
                <a:lnTo>
                  <a:pt x="411036" y="51777"/>
                </a:lnTo>
                <a:close/>
              </a:path>
              <a:path w="1156970" h="125095">
                <a:moveTo>
                  <a:pt x="438862" y="51777"/>
                </a:moveTo>
                <a:lnTo>
                  <a:pt x="416002" y="51777"/>
                </a:lnTo>
                <a:lnTo>
                  <a:pt x="417221" y="52247"/>
                </a:lnTo>
                <a:lnTo>
                  <a:pt x="418179" y="54076"/>
                </a:lnTo>
                <a:lnTo>
                  <a:pt x="418337" y="55448"/>
                </a:lnTo>
                <a:lnTo>
                  <a:pt x="418453" y="124510"/>
                </a:lnTo>
                <a:lnTo>
                  <a:pt x="438862" y="124510"/>
                </a:lnTo>
                <a:lnTo>
                  <a:pt x="438862" y="51777"/>
                </a:lnTo>
                <a:close/>
              </a:path>
              <a:path w="1156970" h="125095">
                <a:moveTo>
                  <a:pt x="423216" y="33578"/>
                </a:moveTo>
                <a:lnTo>
                  <a:pt x="407252" y="33578"/>
                </a:lnTo>
                <a:lnTo>
                  <a:pt x="402438" y="35077"/>
                </a:lnTo>
                <a:lnTo>
                  <a:pt x="399962" y="38087"/>
                </a:lnTo>
                <a:lnTo>
                  <a:pt x="431358" y="38087"/>
                </a:lnTo>
                <a:lnTo>
                  <a:pt x="429096" y="35674"/>
                </a:lnTo>
                <a:lnTo>
                  <a:pt x="423216" y="33578"/>
                </a:lnTo>
                <a:close/>
              </a:path>
              <a:path w="1156970" h="125095">
                <a:moveTo>
                  <a:pt x="374685" y="34609"/>
                </a:moveTo>
                <a:lnTo>
                  <a:pt x="374346" y="34747"/>
                </a:lnTo>
                <a:lnTo>
                  <a:pt x="373470" y="37058"/>
                </a:lnTo>
                <a:lnTo>
                  <a:pt x="374685" y="34609"/>
                </a:lnTo>
                <a:close/>
              </a:path>
              <a:path w="1156970" h="125095">
                <a:moveTo>
                  <a:pt x="392190" y="33578"/>
                </a:moveTo>
                <a:lnTo>
                  <a:pt x="377229" y="33578"/>
                </a:lnTo>
                <a:lnTo>
                  <a:pt x="374685" y="34609"/>
                </a:lnTo>
                <a:lnTo>
                  <a:pt x="373470" y="37058"/>
                </a:lnTo>
                <a:lnTo>
                  <a:pt x="399224" y="37058"/>
                </a:lnTo>
                <a:lnTo>
                  <a:pt x="397803" y="35077"/>
                </a:lnTo>
                <a:lnTo>
                  <a:pt x="392190" y="33578"/>
                </a:lnTo>
                <a:close/>
              </a:path>
              <a:path w="1156970" h="125095">
                <a:moveTo>
                  <a:pt x="502083" y="33578"/>
                </a:moveTo>
                <a:lnTo>
                  <a:pt x="474625" y="33578"/>
                </a:lnTo>
                <a:lnTo>
                  <a:pt x="466916" y="36004"/>
                </a:lnTo>
                <a:lnTo>
                  <a:pt x="457264" y="45643"/>
                </a:lnTo>
                <a:lnTo>
                  <a:pt x="454927" y="53136"/>
                </a:lnTo>
                <a:lnTo>
                  <a:pt x="454952" y="104952"/>
                </a:lnTo>
                <a:lnTo>
                  <a:pt x="457518" y="112395"/>
                </a:lnTo>
                <a:lnTo>
                  <a:pt x="468110" y="122097"/>
                </a:lnTo>
                <a:lnTo>
                  <a:pt x="476137" y="124510"/>
                </a:lnTo>
                <a:lnTo>
                  <a:pt x="515418" y="124510"/>
                </a:lnTo>
                <a:lnTo>
                  <a:pt x="515418" y="104952"/>
                </a:lnTo>
                <a:lnTo>
                  <a:pt x="481953" y="104952"/>
                </a:lnTo>
                <a:lnTo>
                  <a:pt x="479616" y="104330"/>
                </a:lnTo>
                <a:lnTo>
                  <a:pt x="476797" y="101815"/>
                </a:lnTo>
                <a:lnTo>
                  <a:pt x="476098" y="99961"/>
                </a:lnTo>
                <a:lnTo>
                  <a:pt x="476098" y="88392"/>
                </a:lnTo>
                <a:lnTo>
                  <a:pt x="520790" y="88392"/>
                </a:lnTo>
                <a:lnTo>
                  <a:pt x="520790" y="68834"/>
                </a:lnTo>
                <a:lnTo>
                  <a:pt x="476098" y="68834"/>
                </a:lnTo>
                <a:lnTo>
                  <a:pt x="476118" y="57772"/>
                </a:lnTo>
                <a:lnTo>
                  <a:pt x="476594" y="55943"/>
                </a:lnTo>
                <a:lnTo>
                  <a:pt x="478562" y="53695"/>
                </a:lnTo>
                <a:lnTo>
                  <a:pt x="480543" y="53136"/>
                </a:lnTo>
                <a:lnTo>
                  <a:pt x="520607" y="53136"/>
                </a:lnTo>
                <a:lnTo>
                  <a:pt x="518415" y="46418"/>
                </a:lnTo>
                <a:lnTo>
                  <a:pt x="513652" y="41287"/>
                </a:lnTo>
                <a:lnTo>
                  <a:pt x="508928" y="36144"/>
                </a:lnTo>
                <a:lnTo>
                  <a:pt x="502083" y="33578"/>
                </a:lnTo>
                <a:close/>
              </a:path>
              <a:path w="1156970" h="125095">
                <a:moveTo>
                  <a:pt x="520607" y="53136"/>
                </a:moveTo>
                <a:lnTo>
                  <a:pt x="495212" y="53136"/>
                </a:lnTo>
                <a:lnTo>
                  <a:pt x="496799" y="53746"/>
                </a:lnTo>
                <a:lnTo>
                  <a:pt x="499263" y="56184"/>
                </a:lnTo>
                <a:lnTo>
                  <a:pt x="499873" y="57772"/>
                </a:lnTo>
                <a:lnTo>
                  <a:pt x="499873" y="68834"/>
                </a:lnTo>
                <a:lnTo>
                  <a:pt x="520790" y="68834"/>
                </a:lnTo>
                <a:lnTo>
                  <a:pt x="520674" y="53340"/>
                </a:lnTo>
                <a:lnTo>
                  <a:pt x="520607" y="53136"/>
                </a:lnTo>
                <a:close/>
              </a:path>
              <a:path w="1156970" h="125095">
                <a:moveTo>
                  <a:pt x="564744" y="33578"/>
                </a:moveTo>
                <a:lnTo>
                  <a:pt x="544323" y="33578"/>
                </a:lnTo>
                <a:lnTo>
                  <a:pt x="544323" y="124510"/>
                </a:lnTo>
                <a:lnTo>
                  <a:pt x="565608" y="124510"/>
                </a:lnTo>
                <a:lnTo>
                  <a:pt x="565608" y="57556"/>
                </a:lnTo>
                <a:lnTo>
                  <a:pt x="566180" y="56286"/>
                </a:lnTo>
                <a:lnTo>
                  <a:pt x="568478" y="53771"/>
                </a:lnTo>
                <a:lnTo>
                  <a:pt x="570371" y="53136"/>
                </a:lnTo>
                <a:lnTo>
                  <a:pt x="612619" y="53136"/>
                </a:lnTo>
                <a:lnTo>
                  <a:pt x="610198" y="45872"/>
                </a:lnTo>
                <a:lnTo>
                  <a:pt x="601031" y="37058"/>
                </a:lnTo>
                <a:lnTo>
                  <a:pt x="563233" y="37058"/>
                </a:lnTo>
                <a:lnTo>
                  <a:pt x="564744" y="33578"/>
                </a:lnTo>
                <a:close/>
              </a:path>
              <a:path w="1156970" h="125095">
                <a:moveTo>
                  <a:pt x="612619" y="53136"/>
                </a:moveTo>
                <a:lnTo>
                  <a:pt x="586500" y="53136"/>
                </a:lnTo>
                <a:lnTo>
                  <a:pt x="588328" y="53771"/>
                </a:lnTo>
                <a:lnTo>
                  <a:pt x="589586" y="55067"/>
                </a:lnTo>
                <a:lnTo>
                  <a:pt x="590868" y="56349"/>
                </a:lnTo>
                <a:lnTo>
                  <a:pt x="591516" y="58178"/>
                </a:lnTo>
                <a:lnTo>
                  <a:pt x="591516" y="124510"/>
                </a:lnTo>
                <a:lnTo>
                  <a:pt x="612750" y="124510"/>
                </a:lnTo>
                <a:lnTo>
                  <a:pt x="612750" y="53530"/>
                </a:lnTo>
                <a:lnTo>
                  <a:pt x="612619" y="53136"/>
                </a:lnTo>
                <a:close/>
              </a:path>
              <a:path w="1156970" h="125095">
                <a:moveTo>
                  <a:pt x="592418" y="33578"/>
                </a:moveTo>
                <a:lnTo>
                  <a:pt x="568427" y="33578"/>
                </a:lnTo>
                <a:lnTo>
                  <a:pt x="564592" y="34747"/>
                </a:lnTo>
                <a:lnTo>
                  <a:pt x="563233" y="37058"/>
                </a:lnTo>
                <a:lnTo>
                  <a:pt x="601031" y="37058"/>
                </a:lnTo>
                <a:lnTo>
                  <a:pt x="599974" y="36042"/>
                </a:lnTo>
                <a:lnTo>
                  <a:pt x="592418" y="33578"/>
                </a:lnTo>
                <a:close/>
              </a:path>
              <a:path w="1156970" h="125095">
                <a:moveTo>
                  <a:pt x="675577" y="53136"/>
                </a:moveTo>
                <a:lnTo>
                  <a:pt x="654292" y="53136"/>
                </a:lnTo>
                <a:lnTo>
                  <a:pt x="654292" y="107746"/>
                </a:lnTo>
                <a:lnTo>
                  <a:pt x="656108" y="113411"/>
                </a:lnTo>
                <a:lnTo>
                  <a:pt x="659753" y="117868"/>
                </a:lnTo>
                <a:lnTo>
                  <a:pt x="663411" y="122301"/>
                </a:lnTo>
                <a:lnTo>
                  <a:pt x="668630" y="124510"/>
                </a:lnTo>
                <a:lnTo>
                  <a:pt x="700088" y="124510"/>
                </a:lnTo>
                <a:lnTo>
                  <a:pt x="700088" y="104952"/>
                </a:lnTo>
                <a:lnTo>
                  <a:pt x="677876" y="104952"/>
                </a:lnTo>
                <a:lnTo>
                  <a:pt x="676758" y="104762"/>
                </a:lnTo>
                <a:lnTo>
                  <a:pt x="676263" y="104381"/>
                </a:lnTo>
                <a:lnTo>
                  <a:pt x="675806" y="103974"/>
                </a:lnTo>
                <a:lnTo>
                  <a:pt x="675577" y="103085"/>
                </a:lnTo>
                <a:lnTo>
                  <a:pt x="675577" y="53136"/>
                </a:lnTo>
                <a:close/>
              </a:path>
              <a:path w="1156970" h="125095">
                <a:moveTo>
                  <a:pt x="700088" y="33578"/>
                </a:moveTo>
                <a:lnTo>
                  <a:pt x="638341" y="33578"/>
                </a:lnTo>
                <a:lnTo>
                  <a:pt x="638341" y="53136"/>
                </a:lnTo>
                <a:lnTo>
                  <a:pt x="700088" y="53136"/>
                </a:lnTo>
                <a:lnTo>
                  <a:pt x="700088" y="33578"/>
                </a:lnTo>
                <a:close/>
              </a:path>
              <a:path w="1156970" h="125095">
                <a:moveTo>
                  <a:pt x="675577" y="13411"/>
                </a:moveTo>
                <a:lnTo>
                  <a:pt x="654292" y="13411"/>
                </a:lnTo>
                <a:lnTo>
                  <a:pt x="654292" y="33578"/>
                </a:lnTo>
                <a:lnTo>
                  <a:pt x="675577" y="33578"/>
                </a:lnTo>
                <a:lnTo>
                  <a:pt x="675577" y="13411"/>
                </a:lnTo>
                <a:close/>
              </a:path>
              <a:path w="1156970" h="125095">
                <a:moveTo>
                  <a:pt x="767500" y="33578"/>
                </a:moveTo>
                <a:lnTo>
                  <a:pt x="729006" y="33578"/>
                </a:lnTo>
                <a:lnTo>
                  <a:pt x="729006" y="53136"/>
                </a:lnTo>
                <a:lnTo>
                  <a:pt x="761772" y="53136"/>
                </a:lnTo>
                <a:lnTo>
                  <a:pt x="764096" y="53771"/>
                </a:lnTo>
                <a:lnTo>
                  <a:pt x="766903" y="56286"/>
                </a:lnTo>
                <a:lnTo>
                  <a:pt x="767614" y="58127"/>
                </a:lnTo>
                <a:lnTo>
                  <a:pt x="767614" y="65468"/>
                </a:lnTo>
                <a:lnTo>
                  <a:pt x="750279" y="65468"/>
                </a:lnTo>
                <a:lnTo>
                  <a:pt x="738027" y="67313"/>
                </a:lnTo>
                <a:lnTo>
                  <a:pt x="729276" y="72850"/>
                </a:lnTo>
                <a:lnTo>
                  <a:pt x="724025" y="82077"/>
                </a:lnTo>
                <a:lnTo>
                  <a:pt x="722275" y="94996"/>
                </a:lnTo>
                <a:lnTo>
                  <a:pt x="722275" y="107670"/>
                </a:lnTo>
                <a:lnTo>
                  <a:pt x="724574" y="114376"/>
                </a:lnTo>
                <a:lnTo>
                  <a:pt x="733756" y="122491"/>
                </a:lnTo>
                <a:lnTo>
                  <a:pt x="740741" y="124510"/>
                </a:lnTo>
                <a:lnTo>
                  <a:pt x="770484" y="124510"/>
                </a:lnTo>
                <a:lnTo>
                  <a:pt x="773913" y="122923"/>
                </a:lnTo>
                <a:lnTo>
                  <a:pt x="775361" y="119761"/>
                </a:lnTo>
                <a:lnTo>
                  <a:pt x="797256" y="119761"/>
                </a:lnTo>
                <a:lnTo>
                  <a:pt x="797256" y="105778"/>
                </a:lnTo>
                <a:lnTo>
                  <a:pt x="792621" y="105778"/>
                </a:lnTo>
                <a:lnTo>
                  <a:pt x="790055" y="105625"/>
                </a:lnTo>
                <a:lnTo>
                  <a:pt x="789128" y="105029"/>
                </a:lnTo>
                <a:lnTo>
                  <a:pt x="746494" y="104952"/>
                </a:lnTo>
                <a:lnTo>
                  <a:pt x="745199" y="104635"/>
                </a:lnTo>
                <a:lnTo>
                  <a:pt x="743878" y="103289"/>
                </a:lnTo>
                <a:lnTo>
                  <a:pt x="743548" y="101981"/>
                </a:lnTo>
                <a:lnTo>
                  <a:pt x="743548" y="89687"/>
                </a:lnTo>
                <a:lnTo>
                  <a:pt x="744157" y="88099"/>
                </a:lnTo>
                <a:lnTo>
                  <a:pt x="746583" y="85648"/>
                </a:lnTo>
                <a:lnTo>
                  <a:pt x="748171" y="85026"/>
                </a:lnTo>
                <a:lnTo>
                  <a:pt x="788899" y="85026"/>
                </a:lnTo>
                <a:lnTo>
                  <a:pt x="788899" y="53505"/>
                </a:lnTo>
                <a:lnTo>
                  <a:pt x="786220" y="45859"/>
                </a:lnTo>
                <a:lnTo>
                  <a:pt x="775501" y="36042"/>
                </a:lnTo>
                <a:lnTo>
                  <a:pt x="767500" y="33578"/>
                </a:lnTo>
                <a:close/>
              </a:path>
              <a:path w="1156970" h="125095">
                <a:moveTo>
                  <a:pt x="797256" y="119761"/>
                </a:moveTo>
                <a:lnTo>
                  <a:pt x="775361" y="119761"/>
                </a:lnTo>
                <a:lnTo>
                  <a:pt x="775069" y="120624"/>
                </a:lnTo>
                <a:lnTo>
                  <a:pt x="776009" y="121640"/>
                </a:lnTo>
                <a:lnTo>
                  <a:pt x="778193" y="122796"/>
                </a:lnTo>
                <a:lnTo>
                  <a:pt x="780416" y="123939"/>
                </a:lnTo>
                <a:lnTo>
                  <a:pt x="782537" y="124510"/>
                </a:lnTo>
                <a:lnTo>
                  <a:pt x="797256" y="124510"/>
                </a:lnTo>
                <a:lnTo>
                  <a:pt x="797256" y="119761"/>
                </a:lnTo>
                <a:close/>
              </a:path>
              <a:path w="1156970" h="125095">
                <a:moveTo>
                  <a:pt x="788899" y="85026"/>
                </a:moveTo>
                <a:lnTo>
                  <a:pt x="767614" y="85026"/>
                </a:lnTo>
                <a:lnTo>
                  <a:pt x="767600" y="101981"/>
                </a:lnTo>
                <a:lnTo>
                  <a:pt x="767411" y="103187"/>
                </a:lnTo>
                <a:lnTo>
                  <a:pt x="766598" y="104597"/>
                </a:lnTo>
                <a:lnTo>
                  <a:pt x="765392" y="104952"/>
                </a:lnTo>
                <a:lnTo>
                  <a:pt x="789081" y="104952"/>
                </a:lnTo>
                <a:lnTo>
                  <a:pt x="788899" y="104660"/>
                </a:lnTo>
                <a:lnTo>
                  <a:pt x="788899" y="85026"/>
                </a:lnTo>
                <a:close/>
              </a:path>
              <a:path w="1156970" h="125095">
                <a:moveTo>
                  <a:pt x="856883" y="53136"/>
                </a:moveTo>
                <a:lnTo>
                  <a:pt x="835597" y="53136"/>
                </a:lnTo>
                <a:lnTo>
                  <a:pt x="835597" y="107746"/>
                </a:lnTo>
                <a:lnTo>
                  <a:pt x="837413" y="113411"/>
                </a:lnTo>
                <a:lnTo>
                  <a:pt x="841058" y="117868"/>
                </a:lnTo>
                <a:lnTo>
                  <a:pt x="844716" y="122301"/>
                </a:lnTo>
                <a:lnTo>
                  <a:pt x="849936" y="124510"/>
                </a:lnTo>
                <a:lnTo>
                  <a:pt x="881394" y="124510"/>
                </a:lnTo>
                <a:lnTo>
                  <a:pt x="881394" y="104952"/>
                </a:lnTo>
                <a:lnTo>
                  <a:pt x="859181" y="104952"/>
                </a:lnTo>
                <a:lnTo>
                  <a:pt x="858076" y="104762"/>
                </a:lnTo>
                <a:lnTo>
                  <a:pt x="857568" y="104381"/>
                </a:lnTo>
                <a:lnTo>
                  <a:pt x="857111" y="103974"/>
                </a:lnTo>
                <a:lnTo>
                  <a:pt x="856883" y="103085"/>
                </a:lnTo>
                <a:lnTo>
                  <a:pt x="856883" y="53136"/>
                </a:lnTo>
                <a:close/>
              </a:path>
              <a:path w="1156970" h="125095">
                <a:moveTo>
                  <a:pt x="881394" y="33578"/>
                </a:moveTo>
                <a:lnTo>
                  <a:pt x="819659" y="33578"/>
                </a:lnTo>
                <a:lnTo>
                  <a:pt x="819659" y="53136"/>
                </a:lnTo>
                <a:lnTo>
                  <a:pt x="881394" y="53136"/>
                </a:lnTo>
                <a:lnTo>
                  <a:pt x="881394" y="33578"/>
                </a:lnTo>
                <a:close/>
              </a:path>
              <a:path w="1156970" h="125095">
                <a:moveTo>
                  <a:pt x="856883" y="13411"/>
                </a:moveTo>
                <a:lnTo>
                  <a:pt x="835597" y="13411"/>
                </a:lnTo>
                <a:lnTo>
                  <a:pt x="835597" y="33578"/>
                </a:lnTo>
                <a:lnTo>
                  <a:pt x="856883" y="33578"/>
                </a:lnTo>
                <a:lnTo>
                  <a:pt x="856883" y="13411"/>
                </a:lnTo>
                <a:close/>
              </a:path>
              <a:path w="1156970" h="125095">
                <a:moveTo>
                  <a:pt x="952539" y="0"/>
                </a:moveTo>
                <a:lnTo>
                  <a:pt x="929615" y="0"/>
                </a:lnTo>
                <a:lnTo>
                  <a:pt x="929615" y="22059"/>
                </a:lnTo>
                <a:lnTo>
                  <a:pt x="952539" y="22059"/>
                </a:lnTo>
                <a:lnTo>
                  <a:pt x="952539" y="0"/>
                </a:lnTo>
                <a:close/>
              </a:path>
              <a:path w="1156970" h="125095">
                <a:moveTo>
                  <a:pt x="951713" y="33578"/>
                </a:moveTo>
                <a:lnTo>
                  <a:pt x="905803" y="33578"/>
                </a:lnTo>
                <a:lnTo>
                  <a:pt x="905803" y="53136"/>
                </a:lnTo>
                <a:lnTo>
                  <a:pt x="930479" y="53136"/>
                </a:lnTo>
                <a:lnTo>
                  <a:pt x="930479" y="124510"/>
                </a:lnTo>
                <a:lnTo>
                  <a:pt x="976567" y="124510"/>
                </a:lnTo>
                <a:lnTo>
                  <a:pt x="976567" y="104952"/>
                </a:lnTo>
                <a:lnTo>
                  <a:pt x="951713" y="104952"/>
                </a:lnTo>
                <a:lnTo>
                  <a:pt x="951713" y="33578"/>
                </a:lnTo>
                <a:close/>
              </a:path>
              <a:path w="1156970" h="125095">
                <a:moveTo>
                  <a:pt x="1045160" y="33578"/>
                </a:moveTo>
                <a:lnTo>
                  <a:pt x="1018338" y="33578"/>
                </a:lnTo>
                <a:lnTo>
                  <a:pt x="1010337" y="36042"/>
                </a:lnTo>
                <a:lnTo>
                  <a:pt x="999631" y="45859"/>
                </a:lnTo>
                <a:lnTo>
                  <a:pt x="996951" y="53505"/>
                </a:lnTo>
                <a:lnTo>
                  <a:pt x="996951" y="104584"/>
                </a:lnTo>
                <a:lnTo>
                  <a:pt x="999631" y="112255"/>
                </a:lnTo>
                <a:lnTo>
                  <a:pt x="1010337" y="122072"/>
                </a:lnTo>
                <a:lnTo>
                  <a:pt x="1018338" y="124510"/>
                </a:lnTo>
                <a:lnTo>
                  <a:pt x="1045160" y="124510"/>
                </a:lnTo>
                <a:lnTo>
                  <a:pt x="1053174" y="122072"/>
                </a:lnTo>
                <a:lnTo>
                  <a:pt x="1063880" y="112255"/>
                </a:lnTo>
                <a:lnTo>
                  <a:pt x="1066431" y="104952"/>
                </a:lnTo>
                <a:lnTo>
                  <a:pt x="1024027" y="104952"/>
                </a:lnTo>
                <a:lnTo>
                  <a:pt x="1021690" y="104330"/>
                </a:lnTo>
                <a:lnTo>
                  <a:pt x="1020268" y="103073"/>
                </a:lnTo>
                <a:lnTo>
                  <a:pt x="1018884" y="101815"/>
                </a:lnTo>
                <a:lnTo>
                  <a:pt x="1018185" y="99961"/>
                </a:lnTo>
                <a:lnTo>
                  <a:pt x="1018185" y="58127"/>
                </a:lnTo>
                <a:lnTo>
                  <a:pt x="1018884" y="56286"/>
                </a:lnTo>
                <a:lnTo>
                  <a:pt x="1020268" y="55016"/>
                </a:lnTo>
                <a:lnTo>
                  <a:pt x="1021690" y="53771"/>
                </a:lnTo>
                <a:lnTo>
                  <a:pt x="1024027" y="53136"/>
                </a:lnTo>
                <a:lnTo>
                  <a:pt x="1066430" y="53136"/>
                </a:lnTo>
                <a:lnTo>
                  <a:pt x="1063880" y="45859"/>
                </a:lnTo>
                <a:lnTo>
                  <a:pt x="1053174" y="36042"/>
                </a:lnTo>
                <a:lnTo>
                  <a:pt x="1045160" y="33578"/>
                </a:lnTo>
                <a:close/>
              </a:path>
              <a:path w="1156970" h="125095">
                <a:moveTo>
                  <a:pt x="1066430" y="53136"/>
                </a:moveTo>
                <a:lnTo>
                  <a:pt x="1039458" y="53136"/>
                </a:lnTo>
                <a:lnTo>
                  <a:pt x="1041795" y="53771"/>
                </a:lnTo>
                <a:lnTo>
                  <a:pt x="1044614" y="56286"/>
                </a:lnTo>
                <a:lnTo>
                  <a:pt x="1045325" y="58127"/>
                </a:lnTo>
                <a:lnTo>
                  <a:pt x="1045325" y="99961"/>
                </a:lnTo>
                <a:lnTo>
                  <a:pt x="1044614" y="101815"/>
                </a:lnTo>
                <a:lnTo>
                  <a:pt x="1041795" y="104330"/>
                </a:lnTo>
                <a:lnTo>
                  <a:pt x="1039458" y="104952"/>
                </a:lnTo>
                <a:lnTo>
                  <a:pt x="1066431" y="104952"/>
                </a:lnTo>
                <a:lnTo>
                  <a:pt x="1066560" y="104584"/>
                </a:lnTo>
                <a:lnTo>
                  <a:pt x="1066560" y="53505"/>
                </a:lnTo>
                <a:lnTo>
                  <a:pt x="1066430" y="53136"/>
                </a:lnTo>
                <a:close/>
              </a:path>
              <a:path w="1156970" h="125095">
                <a:moveTo>
                  <a:pt x="1108673" y="33578"/>
                </a:moveTo>
                <a:lnTo>
                  <a:pt x="1088264" y="33578"/>
                </a:lnTo>
                <a:lnTo>
                  <a:pt x="1088264" y="124510"/>
                </a:lnTo>
                <a:lnTo>
                  <a:pt x="1109536" y="124510"/>
                </a:lnTo>
                <a:lnTo>
                  <a:pt x="1109536" y="57556"/>
                </a:lnTo>
                <a:lnTo>
                  <a:pt x="1110108" y="56286"/>
                </a:lnTo>
                <a:lnTo>
                  <a:pt x="1111251" y="55016"/>
                </a:lnTo>
                <a:lnTo>
                  <a:pt x="1112407" y="53771"/>
                </a:lnTo>
                <a:lnTo>
                  <a:pt x="1114299" y="53136"/>
                </a:lnTo>
                <a:lnTo>
                  <a:pt x="1156548" y="53136"/>
                </a:lnTo>
                <a:lnTo>
                  <a:pt x="1154126" y="45872"/>
                </a:lnTo>
                <a:lnTo>
                  <a:pt x="1144959" y="37058"/>
                </a:lnTo>
                <a:lnTo>
                  <a:pt x="1107149" y="37058"/>
                </a:lnTo>
                <a:lnTo>
                  <a:pt x="1108673" y="33578"/>
                </a:lnTo>
                <a:close/>
              </a:path>
              <a:path w="1156970" h="125095">
                <a:moveTo>
                  <a:pt x="1156548" y="53136"/>
                </a:moveTo>
                <a:lnTo>
                  <a:pt x="1130428" y="53136"/>
                </a:lnTo>
                <a:lnTo>
                  <a:pt x="1132257" y="53771"/>
                </a:lnTo>
                <a:lnTo>
                  <a:pt x="1133514" y="55067"/>
                </a:lnTo>
                <a:lnTo>
                  <a:pt x="1134797" y="56349"/>
                </a:lnTo>
                <a:lnTo>
                  <a:pt x="1135444" y="58178"/>
                </a:lnTo>
                <a:lnTo>
                  <a:pt x="1135444" y="124510"/>
                </a:lnTo>
                <a:lnTo>
                  <a:pt x="1156679" y="124510"/>
                </a:lnTo>
                <a:lnTo>
                  <a:pt x="1156679" y="53530"/>
                </a:lnTo>
                <a:lnTo>
                  <a:pt x="1156548" y="53136"/>
                </a:lnTo>
                <a:close/>
              </a:path>
              <a:path w="1156970" h="125095">
                <a:moveTo>
                  <a:pt x="1136346" y="33578"/>
                </a:moveTo>
                <a:lnTo>
                  <a:pt x="1112343" y="33578"/>
                </a:lnTo>
                <a:lnTo>
                  <a:pt x="1108520" y="34747"/>
                </a:lnTo>
                <a:lnTo>
                  <a:pt x="1107149" y="37058"/>
                </a:lnTo>
                <a:lnTo>
                  <a:pt x="1144959" y="37058"/>
                </a:lnTo>
                <a:lnTo>
                  <a:pt x="1143903" y="36042"/>
                </a:lnTo>
                <a:lnTo>
                  <a:pt x="1136346" y="335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940839" y="4602169"/>
            <a:ext cx="6371590" cy="8274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105"/>
              </a:spcBef>
              <a:tabLst>
                <a:tab pos="3185160" algn="l"/>
              </a:tabLst>
            </a:pPr>
            <a:r>
              <a:rPr dirty="0" sz="1300" spc="95">
                <a:solidFill>
                  <a:srgbClr val="FFFFFF"/>
                </a:solidFill>
                <a:latin typeface="Microsoft Sans Serif"/>
                <a:cs typeface="Microsoft Sans Serif"/>
              </a:rPr>
              <a:t>Maintaining</a:t>
            </a:r>
            <a:r>
              <a:rPr dirty="0" sz="1300" spc="3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70">
                <a:solidFill>
                  <a:srgbClr val="FFFFFF"/>
                </a:solidFill>
                <a:latin typeface="Microsoft Sans Serif"/>
                <a:cs typeface="Microsoft Sans Serif"/>
              </a:rPr>
              <a:t>accurate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dirty="0" sz="1300" spc="16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300" spc="4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maintenance</a:t>
            </a:r>
            <a:r>
              <a:rPr dirty="0" sz="1300" spc="4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200">
                <a:solidFill>
                  <a:srgbClr val="FFFFFF"/>
                </a:solidFill>
                <a:latin typeface="Microsoft Sans Serif"/>
                <a:cs typeface="Microsoft Sans Serif"/>
              </a:rPr>
              <a:t>activities</a:t>
            </a:r>
            <a:r>
              <a:rPr dirty="0" sz="1300" spc="48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204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dirty="0" sz="1300" spc="150">
                <a:solidFill>
                  <a:srgbClr val="FFFFFF"/>
                </a:solidFill>
                <a:latin typeface="Microsoft Sans Serif"/>
                <a:cs typeface="Microsoft Sans Serif"/>
              </a:rPr>
              <a:t>essential.</a:t>
            </a:r>
            <a:r>
              <a:rPr dirty="0" sz="1300" spc="4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05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dirty="0" sz="1300" spc="4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25">
                <a:solidFill>
                  <a:srgbClr val="FFFFFF"/>
                </a:solidFill>
                <a:latin typeface="Microsoft Sans Serif"/>
                <a:cs typeface="Microsoft Sans Serif"/>
              </a:rPr>
              <a:t>reports</a:t>
            </a:r>
            <a:r>
              <a:rPr dirty="0" sz="1300" spc="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85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dirty="0" sz="1300" spc="4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40">
                <a:solidFill>
                  <a:srgbClr val="FFFFFF"/>
                </a:solidFill>
                <a:latin typeface="Microsoft Sans Serif"/>
                <a:cs typeface="Microsoft Sans Serif"/>
              </a:rPr>
              <a:t>track</a:t>
            </a:r>
            <a:r>
              <a:rPr dirty="0" sz="1300" spc="4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dirty="0" sz="1300" spc="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35">
                <a:solidFill>
                  <a:srgbClr val="FFFFFF"/>
                </a:solidFill>
                <a:latin typeface="Microsoft Sans Serif"/>
                <a:cs typeface="Microsoft Sans Serif"/>
              </a:rPr>
              <a:t>trends,</a:t>
            </a:r>
            <a:r>
              <a:rPr dirty="0" sz="1300" spc="4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75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dirty="0" sz="1300" spc="130">
                <a:solidFill>
                  <a:srgbClr val="FFFFFF"/>
                </a:solidFill>
                <a:latin typeface="Microsoft Sans Serif"/>
                <a:cs typeface="Microsoft Sans Serif"/>
              </a:rPr>
              <a:t>recurring</a:t>
            </a:r>
            <a:r>
              <a:rPr dirty="0" sz="1300" spc="3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25">
                <a:solidFill>
                  <a:srgbClr val="FFFFFF"/>
                </a:solidFill>
                <a:latin typeface="Microsoft Sans Serif"/>
                <a:cs typeface="Microsoft Sans Serif"/>
              </a:rPr>
              <a:t>issues,</a:t>
            </a:r>
            <a:r>
              <a:rPr dirty="0" sz="1300" spc="3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300" spc="3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225">
                <a:solidFill>
                  <a:srgbClr val="FFFFFF"/>
                </a:solidFill>
                <a:latin typeface="Microsoft Sans Serif"/>
                <a:cs typeface="Microsoft Sans Serif"/>
              </a:rPr>
              <a:t>facilitate</a:t>
            </a:r>
            <a:r>
              <a:rPr dirty="0" sz="1300" spc="3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50">
                <a:solidFill>
                  <a:srgbClr val="FFFFFF"/>
                </a:solidFill>
                <a:latin typeface="Microsoft Sans Serif"/>
                <a:cs typeface="Microsoft Sans Serif"/>
              </a:rPr>
              <a:t>better</a:t>
            </a:r>
            <a:r>
              <a:rPr dirty="0" sz="1300" spc="3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20">
                <a:solidFill>
                  <a:srgbClr val="FFFFFF"/>
                </a:solidFill>
                <a:latin typeface="Microsoft Sans Serif"/>
                <a:cs typeface="Microsoft Sans Serif"/>
              </a:rPr>
              <a:t>decision-</a:t>
            </a:r>
            <a:r>
              <a:rPr dirty="0" sz="1300" spc="50">
                <a:solidFill>
                  <a:srgbClr val="FFFFFF"/>
                </a:solidFill>
                <a:latin typeface="Microsoft Sans Serif"/>
                <a:cs typeface="Microsoft Sans Serif"/>
              </a:rPr>
              <a:t>making.</a:t>
            </a:r>
            <a:r>
              <a:rPr dirty="0" sz="1300" spc="38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85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dirty="0" sz="1300" spc="3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20">
                <a:solidFill>
                  <a:srgbClr val="FFFFFF"/>
                </a:solidFill>
                <a:latin typeface="Microsoft Sans Serif"/>
                <a:cs typeface="Microsoft Sans Serif"/>
              </a:rPr>
              <a:t>practice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ensures</a:t>
            </a:r>
            <a:r>
              <a:rPr dirty="0" sz="1300" spc="4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40">
                <a:solidFill>
                  <a:srgbClr val="FFFFFF"/>
                </a:solidFill>
                <a:latin typeface="Microsoft Sans Serif"/>
                <a:cs typeface="Microsoft Sans Serif"/>
              </a:rPr>
              <a:t>accountability</a:t>
            </a:r>
            <a:r>
              <a:rPr dirty="0" sz="1300" spc="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300" spc="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enhances</a:t>
            </a:r>
            <a:r>
              <a:rPr dirty="0" sz="1300" spc="4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0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1300" spc="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155">
                <a:solidFill>
                  <a:srgbClr val="FFFFFF"/>
                </a:solidFill>
                <a:latin typeface="Microsoft Sans Serif"/>
                <a:cs typeface="Microsoft Sans Serif"/>
              </a:rPr>
              <a:t>overall</a:t>
            </a:r>
            <a:r>
              <a:rPr dirty="0" sz="1300" spc="4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>
                <a:solidFill>
                  <a:srgbClr val="FFFFFF"/>
                </a:solidFill>
                <a:latin typeface="Microsoft Sans Serif"/>
                <a:cs typeface="Microsoft Sans Serif"/>
              </a:rPr>
              <a:t>maintenance</a:t>
            </a:r>
            <a:r>
              <a:rPr dirty="0" sz="1300" spc="4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300" spc="80">
                <a:solidFill>
                  <a:srgbClr val="FFFFFF"/>
                </a:solidFill>
                <a:latin typeface="Microsoft Sans Serif"/>
                <a:cs typeface="Microsoft Sans Serif"/>
              </a:rPr>
              <a:t>process.</a:t>
            </a:r>
            <a:endParaRPr sz="1300">
              <a:latin typeface="Microsoft Sans Serif"/>
              <a:cs typeface="Microsoft Sans Serif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824440" y="2213711"/>
            <a:ext cx="7788909" cy="7756525"/>
            <a:chOff x="9824440" y="2213711"/>
            <a:chExt cx="7788909" cy="7756525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4440" y="2213711"/>
              <a:ext cx="6496049" cy="634365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4063472" y="7662304"/>
              <a:ext cx="3540760" cy="2298700"/>
            </a:xfrm>
            <a:custGeom>
              <a:avLst/>
              <a:gdLst/>
              <a:ahLst/>
              <a:cxnLst/>
              <a:rect l="l" t="t" r="r" b="b"/>
              <a:pathLst>
                <a:path w="3540759" h="2298700">
                  <a:moveTo>
                    <a:pt x="3540252" y="0"/>
                  </a:moveTo>
                  <a:lnTo>
                    <a:pt x="0" y="0"/>
                  </a:lnTo>
                  <a:lnTo>
                    <a:pt x="0" y="2298120"/>
                  </a:lnTo>
                  <a:lnTo>
                    <a:pt x="1770507" y="2298120"/>
                  </a:lnTo>
                  <a:lnTo>
                    <a:pt x="3540252" y="2298120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063498" y="7661590"/>
              <a:ext cx="3540760" cy="2299335"/>
            </a:xfrm>
            <a:custGeom>
              <a:avLst/>
              <a:gdLst/>
              <a:ahLst/>
              <a:cxnLst/>
              <a:rect l="l" t="t" r="r" b="b"/>
              <a:pathLst>
                <a:path w="3540759" h="2299334">
                  <a:moveTo>
                    <a:pt x="1770415" y="2298835"/>
                  </a:moveTo>
                  <a:lnTo>
                    <a:pt x="0" y="2298835"/>
                  </a:lnTo>
                  <a:lnTo>
                    <a:pt x="0" y="723"/>
                  </a:lnTo>
                  <a:lnTo>
                    <a:pt x="3540195" y="723"/>
                  </a:lnTo>
                  <a:lnTo>
                    <a:pt x="3540195" y="2298835"/>
                  </a:lnTo>
                  <a:lnTo>
                    <a:pt x="1770415" y="2298835"/>
                  </a:lnTo>
                  <a:close/>
                </a:path>
                <a:path w="3540759" h="2299334">
                  <a:moveTo>
                    <a:pt x="1770415" y="753803"/>
                  </a:moveTo>
                  <a:lnTo>
                    <a:pt x="0" y="753803"/>
                  </a:lnTo>
                  <a:lnTo>
                    <a:pt x="0" y="0"/>
                  </a:lnTo>
                  <a:lnTo>
                    <a:pt x="3540195" y="0"/>
                  </a:lnTo>
                  <a:lnTo>
                    <a:pt x="3540195" y="753803"/>
                  </a:lnTo>
                  <a:lnTo>
                    <a:pt x="1770415" y="753803"/>
                  </a:lnTo>
                  <a:close/>
                </a:path>
                <a:path w="3540759" h="2299334">
                  <a:moveTo>
                    <a:pt x="3008817" y="228226"/>
                  </a:moveTo>
                  <a:lnTo>
                    <a:pt x="3237040" y="456452"/>
                  </a:lnTo>
                </a:path>
                <a:path w="3540759" h="2299334">
                  <a:moveTo>
                    <a:pt x="3236278" y="228226"/>
                  </a:moveTo>
                  <a:lnTo>
                    <a:pt x="3008055" y="456452"/>
                  </a:lnTo>
                </a:path>
                <a:path w="3540759" h="2299334">
                  <a:moveTo>
                    <a:pt x="1921548" y="341977"/>
                  </a:moveTo>
                  <a:lnTo>
                    <a:pt x="2245658" y="343425"/>
                  </a:lnTo>
                </a:path>
                <a:path w="3540759" h="2299334">
                  <a:moveTo>
                    <a:pt x="2627174" y="455729"/>
                  </a:moveTo>
                  <a:lnTo>
                    <a:pt x="2513380" y="455729"/>
                  </a:lnTo>
                  <a:lnTo>
                    <a:pt x="2513380" y="228226"/>
                  </a:lnTo>
                  <a:lnTo>
                    <a:pt x="2740968" y="228226"/>
                  </a:lnTo>
                  <a:lnTo>
                    <a:pt x="2740968" y="455729"/>
                  </a:lnTo>
                  <a:lnTo>
                    <a:pt x="2627174" y="45572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976" y="8686800"/>
              <a:ext cx="487680" cy="94488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85007" y="8686800"/>
              <a:ext cx="460248" cy="9448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31767" y="8686800"/>
              <a:ext cx="649223" cy="94488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54454" y="7655414"/>
              <a:ext cx="3543300" cy="2311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2024-11-20T07:03:05Z</dcterms:created>
  <dcterms:modified xsi:type="dcterms:W3CDTF">2024-11-20T07:03:05Z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2024-11-20T00:00:00Z</vt:filetime>
  </property>
  <property fmtid="{D5CDD505-2E9C-101B-9397-08002B2CF9AE}" pid="5" name="Producer">
    <vt:lpwstr>GPL Ghostscript 10.04.0</vt:lpwstr>
  </property>
</Properties>
</file>